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8229600" cy="59436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420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6D357-6448-4F94-939F-AF677761AAD4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09900" y="876300"/>
            <a:ext cx="32766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B97C4-0244-4333-BB81-8FAC7BC55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8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B97C4-0244-4333-BB81-8FAC7BC558D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49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B97C4-0244-4333-BB81-8FAC7BC558D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82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7220" y="1842516"/>
            <a:ext cx="6995160" cy="12481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34440" y="3328416"/>
            <a:ext cx="5760720" cy="1485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8229600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2824605" y="1362078"/>
            <a:ext cx="1658620" cy="4581525"/>
          </a:xfrm>
          <a:custGeom>
            <a:avLst/>
            <a:gdLst/>
            <a:ahLst/>
            <a:cxnLst/>
            <a:rect l="l" t="t" r="r" b="b"/>
            <a:pathLst>
              <a:path w="1658620" h="4581525">
                <a:moveTo>
                  <a:pt x="1658493" y="0"/>
                </a:moveTo>
                <a:lnTo>
                  <a:pt x="1188593" y="0"/>
                </a:lnTo>
                <a:lnTo>
                  <a:pt x="0" y="4581525"/>
                </a:lnTo>
                <a:lnTo>
                  <a:pt x="1658493" y="4581525"/>
                </a:lnTo>
                <a:lnTo>
                  <a:pt x="16584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2781680" y="0"/>
            <a:ext cx="5447919" cy="594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2706563" y="0"/>
            <a:ext cx="1668145" cy="5943600"/>
          </a:xfrm>
          <a:custGeom>
            <a:avLst/>
            <a:gdLst/>
            <a:ahLst/>
            <a:cxnLst/>
            <a:rect l="l" t="t" r="r" b="b"/>
            <a:pathLst>
              <a:path w="1668145" h="5943600">
                <a:moveTo>
                  <a:pt x="1668063" y="0"/>
                </a:moveTo>
                <a:lnTo>
                  <a:pt x="1597152" y="0"/>
                </a:lnTo>
                <a:lnTo>
                  <a:pt x="0" y="5943600"/>
                </a:lnTo>
                <a:lnTo>
                  <a:pt x="70908" y="5943600"/>
                </a:lnTo>
                <a:lnTo>
                  <a:pt x="16680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2887529" y="0"/>
            <a:ext cx="1356360" cy="4747895"/>
          </a:xfrm>
          <a:custGeom>
            <a:avLst/>
            <a:gdLst/>
            <a:ahLst/>
            <a:cxnLst/>
            <a:rect l="l" t="t" r="r" b="b"/>
            <a:pathLst>
              <a:path w="1356360" h="4747895">
                <a:moveTo>
                  <a:pt x="1356181" y="0"/>
                </a:moveTo>
                <a:lnTo>
                  <a:pt x="1285313" y="0"/>
                </a:lnTo>
                <a:lnTo>
                  <a:pt x="554" y="4704562"/>
                </a:lnTo>
                <a:lnTo>
                  <a:pt x="0" y="4720497"/>
                </a:lnTo>
                <a:lnTo>
                  <a:pt x="6317" y="4734342"/>
                </a:lnTo>
                <a:lnTo>
                  <a:pt x="17992" y="4744108"/>
                </a:lnTo>
                <a:lnTo>
                  <a:pt x="33511" y="4747806"/>
                </a:lnTo>
                <a:lnTo>
                  <a:pt x="44573" y="4745969"/>
                </a:lnTo>
                <a:lnTo>
                  <a:pt x="54221" y="4740816"/>
                </a:lnTo>
                <a:lnTo>
                  <a:pt x="61750" y="4732884"/>
                </a:lnTo>
                <a:lnTo>
                  <a:pt x="66455" y="4722710"/>
                </a:lnTo>
                <a:lnTo>
                  <a:pt x="13561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2714026" y="4869244"/>
            <a:ext cx="192405" cy="520065"/>
          </a:xfrm>
          <a:custGeom>
            <a:avLst/>
            <a:gdLst/>
            <a:ahLst/>
            <a:cxnLst/>
            <a:rect l="l" t="t" r="r" b="b"/>
            <a:pathLst>
              <a:path w="192405" h="520064">
                <a:moveTo>
                  <a:pt x="158464" y="0"/>
                </a:moveTo>
                <a:lnTo>
                  <a:pt x="125508" y="25095"/>
                </a:lnTo>
                <a:lnTo>
                  <a:pt x="553" y="476783"/>
                </a:lnTo>
                <a:lnTo>
                  <a:pt x="0" y="492718"/>
                </a:lnTo>
                <a:lnTo>
                  <a:pt x="6320" y="506563"/>
                </a:lnTo>
                <a:lnTo>
                  <a:pt x="17996" y="516329"/>
                </a:lnTo>
                <a:lnTo>
                  <a:pt x="33509" y="520026"/>
                </a:lnTo>
                <a:lnTo>
                  <a:pt x="44572" y="518189"/>
                </a:lnTo>
                <a:lnTo>
                  <a:pt x="191408" y="43243"/>
                </a:lnTo>
                <a:lnTo>
                  <a:pt x="191963" y="27308"/>
                </a:lnTo>
                <a:lnTo>
                  <a:pt x="185647" y="13463"/>
                </a:lnTo>
                <a:lnTo>
                  <a:pt x="173976" y="3697"/>
                </a:lnTo>
                <a:lnTo>
                  <a:pt x="158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2863675" y="1136925"/>
            <a:ext cx="1337310" cy="4806950"/>
          </a:xfrm>
          <a:custGeom>
            <a:avLst/>
            <a:gdLst/>
            <a:ahLst/>
            <a:cxnLst/>
            <a:rect l="l" t="t" r="r" b="b"/>
            <a:pathLst>
              <a:path w="1337310" h="4806950">
                <a:moveTo>
                  <a:pt x="1303601" y="0"/>
                </a:moveTo>
                <a:lnTo>
                  <a:pt x="1270822" y="25323"/>
                </a:lnTo>
                <a:lnTo>
                  <a:pt x="0" y="4806674"/>
                </a:lnTo>
                <a:lnTo>
                  <a:pt x="70729" y="4806674"/>
                </a:lnTo>
                <a:lnTo>
                  <a:pt x="1336849" y="43027"/>
                </a:lnTo>
                <a:lnTo>
                  <a:pt x="1337292" y="27083"/>
                </a:lnTo>
                <a:lnTo>
                  <a:pt x="1330879" y="13279"/>
                </a:lnTo>
                <a:lnTo>
                  <a:pt x="1319138" y="3592"/>
                </a:lnTo>
                <a:lnTo>
                  <a:pt x="13036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4181315" y="494301"/>
            <a:ext cx="189230" cy="521334"/>
          </a:xfrm>
          <a:custGeom>
            <a:avLst/>
            <a:gdLst/>
            <a:ahLst/>
            <a:cxnLst/>
            <a:rect l="l" t="t" r="r" b="b"/>
            <a:pathLst>
              <a:path w="189229" h="521334">
                <a:moveTo>
                  <a:pt x="155092" y="0"/>
                </a:moveTo>
                <a:lnTo>
                  <a:pt x="122314" y="25323"/>
                </a:lnTo>
                <a:lnTo>
                  <a:pt x="444" y="477850"/>
                </a:lnTo>
                <a:lnTo>
                  <a:pt x="0" y="493786"/>
                </a:lnTo>
                <a:lnTo>
                  <a:pt x="6410" y="507587"/>
                </a:lnTo>
                <a:lnTo>
                  <a:pt x="18150" y="517272"/>
                </a:lnTo>
                <a:lnTo>
                  <a:pt x="33693" y="520865"/>
                </a:lnTo>
                <a:lnTo>
                  <a:pt x="44742" y="518954"/>
                </a:lnTo>
                <a:lnTo>
                  <a:pt x="188341" y="43014"/>
                </a:lnTo>
                <a:lnTo>
                  <a:pt x="188786" y="27078"/>
                </a:lnTo>
                <a:lnTo>
                  <a:pt x="182377" y="13277"/>
                </a:lnTo>
                <a:lnTo>
                  <a:pt x="170640" y="3592"/>
                </a:lnTo>
                <a:lnTo>
                  <a:pt x="1550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1480" y="1367028"/>
            <a:ext cx="3579876" cy="3922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238244" y="1367028"/>
            <a:ext cx="3579876" cy="3922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8229600" cy="5943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8229600" cy="56336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550326" y="450850"/>
            <a:ext cx="363855" cy="226695"/>
          </a:xfrm>
          <a:custGeom>
            <a:avLst/>
            <a:gdLst/>
            <a:ahLst/>
            <a:cxnLst/>
            <a:rect l="l" t="t" r="r" b="b"/>
            <a:pathLst>
              <a:path w="363855" h="226695">
                <a:moveTo>
                  <a:pt x="363372" y="0"/>
                </a:moveTo>
                <a:lnTo>
                  <a:pt x="48132" y="0"/>
                </a:lnTo>
                <a:lnTo>
                  <a:pt x="0" y="226479"/>
                </a:lnTo>
                <a:lnTo>
                  <a:pt x="315226" y="226479"/>
                </a:lnTo>
                <a:lnTo>
                  <a:pt x="363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585948" y="459210"/>
            <a:ext cx="317500" cy="210185"/>
          </a:xfrm>
          <a:custGeom>
            <a:avLst/>
            <a:gdLst/>
            <a:ahLst/>
            <a:cxnLst/>
            <a:rect l="l" t="t" r="r" b="b"/>
            <a:pathLst>
              <a:path w="317500" h="210184">
                <a:moveTo>
                  <a:pt x="317385" y="0"/>
                </a:moveTo>
                <a:lnTo>
                  <a:pt x="19240" y="12"/>
                </a:lnTo>
                <a:lnTo>
                  <a:pt x="19062" y="1003"/>
                </a:lnTo>
                <a:lnTo>
                  <a:pt x="193077" y="36689"/>
                </a:lnTo>
                <a:lnTo>
                  <a:pt x="197827" y="37604"/>
                </a:lnTo>
                <a:lnTo>
                  <a:pt x="220911" y="42930"/>
                </a:lnTo>
                <a:lnTo>
                  <a:pt x="232430" y="47713"/>
                </a:lnTo>
                <a:lnTo>
                  <a:pt x="236398" y="51163"/>
                </a:lnTo>
                <a:lnTo>
                  <a:pt x="236829" y="52489"/>
                </a:lnTo>
                <a:lnTo>
                  <a:pt x="253770" y="52645"/>
                </a:lnTo>
                <a:lnTo>
                  <a:pt x="263882" y="53446"/>
                </a:lnTo>
                <a:lnTo>
                  <a:pt x="269624" y="55044"/>
                </a:lnTo>
                <a:lnTo>
                  <a:pt x="273456" y="57594"/>
                </a:lnTo>
                <a:lnTo>
                  <a:pt x="278265" y="70467"/>
                </a:lnTo>
                <a:lnTo>
                  <a:pt x="274383" y="86702"/>
                </a:lnTo>
                <a:lnTo>
                  <a:pt x="267719" y="100614"/>
                </a:lnTo>
                <a:lnTo>
                  <a:pt x="264185" y="106514"/>
                </a:lnTo>
                <a:lnTo>
                  <a:pt x="221454" y="123717"/>
                </a:lnTo>
                <a:lnTo>
                  <a:pt x="0" y="209753"/>
                </a:lnTo>
                <a:lnTo>
                  <a:pt x="272795" y="209753"/>
                </a:lnTo>
                <a:lnTo>
                  <a:pt x="317385" y="0"/>
                </a:lnTo>
                <a:close/>
              </a:path>
            </a:pathLst>
          </a:custGeom>
          <a:solidFill>
            <a:srgbClr val="006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783969" y="522641"/>
            <a:ext cx="69850" cy="34925"/>
          </a:xfrm>
          <a:custGeom>
            <a:avLst/>
            <a:gdLst/>
            <a:ahLst/>
            <a:cxnLst/>
            <a:rect l="l" t="t" r="r" b="b"/>
            <a:pathLst>
              <a:path w="69850" h="34925">
                <a:moveTo>
                  <a:pt x="68337" y="10335"/>
                </a:moveTo>
                <a:lnTo>
                  <a:pt x="49205" y="10335"/>
                </a:lnTo>
                <a:lnTo>
                  <a:pt x="58554" y="10960"/>
                </a:lnTo>
                <a:lnTo>
                  <a:pt x="62948" y="12369"/>
                </a:lnTo>
                <a:lnTo>
                  <a:pt x="59430" y="20167"/>
                </a:lnTo>
                <a:lnTo>
                  <a:pt x="54439" y="34416"/>
                </a:lnTo>
                <a:lnTo>
                  <a:pt x="57157" y="34150"/>
                </a:lnTo>
                <a:lnTo>
                  <a:pt x="60345" y="30657"/>
                </a:lnTo>
                <a:lnTo>
                  <a:pt x="67495" y="17564"/>
                </a:lnTo>
                <a:lnTo>
                  <a:pt x="68337" y="10335"/>
                </a:lnTo>
                <a:close/>
              </a:path>
              <a:path w="69850" h="34925">
                <a:moveTo>
                  <a:pt x="61246" y="0"/>
                </a:moveTo>
                <a:lnTo>
                  <a:pt x="31313" y="0"/>
                </a:lnTo>
                <a:lnTo>
                  <a:pt x="30512" y="634"/>
                </a:lnTo>
                <a:lnTo>
                  <a:pt x="29433" y="2108"/>
                </a:lnTo>
                <a:lnTo>
                  <a:pt x="28455" y="3365"/>
                </a:lnTo>
                <a:lnTo>
                  <a:pt x="1341" y="9321"/>
                </a:lnTo>
                <a:lnTo>
                  <a:pt x="83" y="9791"/>
                </a:lnTo>
                <a:lnTo>
                  <a:pt x="0" y="13235"/>
                </a:lnTo>
                <a:lnTo>
                  <a:pt x="706" y="14096"/>
                </a:lnTo>
                <a:lnTo>
                  <a:pt x="7360" y="14096"/>
                </a:lnTo>
                <a:lnTo>
                  <a:pt x="20653" y="13235"/>
                </a:lnTo>
                <a:lnTo>
                  <a:pt x="35586" y="11537"/>
                </a:lnTo>
                <a:lnTo>
                  <a:pt x="49205" y="10335"/>
                </a:lnTo>
                <a:lnTo>
                  <a:pt x="68337" y="10335"/>
                </a:lnTo>
                <a:lnTo>
                  <a:pt x="69374" y="1435"/>
                </a:lnTo>
                <a:lnTo>
                  <a:pt x="61246" y="0"/>
                </a:lnTo>
                <a:close/>
              </a:path>
            </a:pathLst>
          </a:custGeom>
          <a:solidFill>
            <a:srgbClr val="006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560658" y="507702"/>
            <a:ext cx="273050" cy="161290"/>
          </a:xfrm>
          <a:custGeom>
            <a:avLst/>
            <a:gdLst/>
            <a:ahLst/>
            <a:cxnLst/>
            <a:rect l="l" t="t" r="r" b="b"/>
            <a:pathLst>
              <a:path w="273050" h="161290">
                <a:moveTo>
                  <a:pt x="187715" y="0"/>
                </a:moveTo>
                <a:lnTo>
                  <a:pt x="34251" y="11"/>
                </a:lnTo>
                <a:lnTo>
                  <a:pt x="0" y="161301"/>
                </a:lnTo>
                <a:lnTo>
                  <a:pt x="108649" y="107857"/>
                </a:lnTo>
                <a:lnTo>
                  <a:pt x="139111" y="92474"/>
                </a:lnTo>
                <a:lnTo>
                  <a:pt x="163083" y="81074"/>
                </a:lnTo>
                <a:lnTo>
                  <a:pt x="174652" y="76046"/>
                </a:lnTo>
                <a:lnTo>
                  <a:pt x="143954" y="76046"/>
                </a:lnTo>
                <a:lnTo>
                  <a:pt x="123926" y="14019"/>
                </a:lnTo>
                <a:lnTo>
                  <a:pt x="251866" y="14019"/>
                </a:lnTo>
                <a:lnTo>
                  <a:pt x="242417" y="5058"/>
                </a:lnTo>
                <a:lnTo>
                  <a:pt x="215842" y="1033"/>
                </a:lnTo>
                <a:lnTo>
                  <a:pt x="187715" y="0"/>
                </a:lnTo>
                <a:close/>
              </a:path>
              <a:path w="273050" h="161290">
                <a:moveTo>
                  <a:pt x="266001" y="40156"/>
                </a:moveTo>
                <a:lnTo>
                  <a:pt x="226975" y="45512"/>
                </a:lnTo>
                <a:lnTo>
                  <a:pt x="164336" y="66792"/>
                </a:lnTo>
                <a:lnTo>
                  <a:pt x="143954" y="76046"/>
                </a:lnTo>
                <a:lnTo>
                  <a:pt x="174652" y="76046"/>
                </a:lnTo>
                <a:lnTo>
                  <a:pt x="188423" y="70061"/>
                </a:lnTo>
                <a:lnTo>
                  <a:pt x="213931" y="60450"/>
                </a:lnTo>
                <a:lnTo>
                  <a:pt x="263715" y="46988"/>
                </a:lnTo>
                <a:lnTo>
                  <a:pt x="269913" y="45858"/>
                </a:lnTo>
                <a:lnTo>
                  <a:pt x="272542" y="44829"/>
                </a:lnTo>
                <a:lnTo>
                  <a:pt x="272224" y="40359"/>
                </a:lnTo>
                <a:lnTo>
                  <a:pt x="266001" y="40156"/>
                </a:lnTo>
                <a:close/>
              </a:path>
            </a:pathLst>
          </a:custGeom>
          <a:solidFill>
            <a:srgbClr val="006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949103" y="459205"/>
            <a:ext cx="81280" cy="80645"/>
          </a:xfrm>
          <a:custGeom>
            <a:avLst/>
            <a:gdLst/>
            <a:ahLst/>
            <a:cxnLst/>
            <a:rect l="l" t="t" r="r" b="b"/>
            <a:pathLst>
              <a:path w="81280" h="80645">
                <a:moveTo>
                  <a:pt x="28718" y="0"/>
                </a:moveTo>
                <a:lnTo>
                  <a:pt x="11395" y="0"/>
                </a:lnTo>
                <a:lnTo>
                  <a:pt x="80" y="53301"/>
                </a:lnTo>
                <a:lnTo>
                  <a:pt x="0" y="65257"/>
                </a:lnTo>
                <a:lnTo>
                  <a:pt x="5325" y="73591"/>
                </a:lnTo>
                <a:lnTo>
                  <a:pt x="15289" y="78471"/>
                </a:lnTo>
                <a:lnTo>
                  <a:pt x="29125" y="80060"/>
                </a:lnTo>
                <a:lnTo>
                  <a:pt x="43657" y="78471"/>
                </a:lnTo>
                <a:lnTo>
                  <a:pt x="55680" y="73591"/>
                </a:lnTo>
                <a:lnTo>
                  <a:pt x="61974" y="67678"/>
                </a:lnTo>
                <a:lnTo>
                  <a:pt x="31665" y="67678"/>
                </a:lnTo>
                <a:lnTo>
                  <a:pt x="23601" y="66280"/>
                </a:lnTo>
                <a:lnTo>
                  <a:pt x="19017" y="62388"/>
                </a:lnTo>
                <a:lnTo>
                  <a:pt x="17436" y="56230"/>
                </a:lnTo>
                <a:lnTo>
                  <a:pt x="18380" y="48031"/>
                </a:lnTo>
                <a:lnTo>
                  <a:pt x="28718" y="0"/>
                </a:lnTo>
                <a:close/>
              </a:path>
              <a:path w="81280" h="80645">
                <a:moveTo>
                  <a:pt x="81144" y="0"/>
                </a:moveTo>
                <a:lnTo>
                  <a:pt x="63796" y="0"/>
                </a:lnTo>
                <a:lnTo>
                  <a:pt x="53483" y="48031"/>
                </a:lnTo>
                <a:lnTo>
                  <a:pt x="50760" y="56287"/>
                </a:lnTo>
                <a:lnTo>
                  <a:pt x="46365" y="62464"/>
                </a:lnTo>
                <a:lnTo>
                  <a:pt x="40074" y="66337"/>
                </a:lnTo>
                <a:lnTo>
                  <a:pt x="31665" y="67678"/>
                </a:lnTo>
                <a:lnTo>
                  <a:pt x="61974" y="67678"/>
                </a:lnTo>
                <a:lnTo>
                  <a:pt x="64550" y="65257"/>
                </a:lnTo>
                <a:lnTo>
                  <a:pt x="69625" y="53301"/>
                </a:lnTo>
                <a:lnTo>
                  <a:pt x="74647" y="29982"/>
                </a:lnTo>
                <a:lnTo>
                  <a:pt x="75337" y="26650"/>
                </a:lnTo>
                <a:lnTo>
                  <a:pt x="811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1030193" y="459214"/>
            <a:ext cx="86360" cy="78740"/>
          </a:xfrm>
          <a:custGeom>
            <a:avLst/>
            <a:gdLst/>
            <a:ahLst/>
            <a:cxnLst/>
            <a:rect l="l" t="t" r="r" b="b"/>
            <a:pathLst>
              <a:path w="86359" h="78740">
                <a:moveTo>
                  <a:pt x="39179" y="0"/>
                </a:moveTo>
                <a:lnTo>
                  <a:pt x="16687" y="0"/>
                </a:lnTo>
                <a:lnTo>
                  <a:pt x="0" y="78638"/>
                </a:lnTo>
                <a:lnTo>
                  <a:pt x="15379" y="78638"/>
                </a:lnTo>
                <a:lnTo>
                  <a:pt x="27533" y="20269"/>
                </a:lnTo>
                <a:lnTo>
                  <a:pt x="45589" y="20269"/>
                </a:lnTo>
                <a:lnTo>
                  <a:pt x="39179" y="0"/>
                </a:lnTo>
                <a:close/>
              </a:path>
              <a:path w="86359" h="78740">
                <a:moveTo>
                  <a:pt x="45589" y="20269"/>
                </a:moveTo>
                <a:lnTo>
                  <a:pt x="27863" y="20269"/>
                </a:lnTo>
                <a:lnTo>
                  <a:pt x="47294" y="78638"/>
                </a:lnTo>
                <a:lnTo>
                  <a:pt x="69113" y="78638"/>
                </a:lnTo>
                <a:lnTo>
                  <a:pt x="73276" y="58991"/>
                </a:lnTo>
                <a:lnTo>
                  <a:pt x="57835" y="58991"/>
                </a:lnTo>
                <a:lnTo>
                  <a:pt x="45589" y="20269"/>
                </a:lnTo>
                <a:close/>
              </a:path>
              <a:path w="86359" h="78740">
                <a:moveTo>
                  <a:pt x="85775" y="0"/>
                </a:moveTo>
                <a:lnTo>
                  <a:pt x="70434" y="0"/>
                </a:lnTo>
                <a:lnTo>
                  <a:pt x="58038" y="58991"/>
                </a:lnTo>
                <a:lnTo>
                  <a:pt x="73276" y="58991"/>
                </a:lnTo>
                <a:lnTo>
                  <a:pt x="857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1115966" y="459214"/>
            <a:ext cx="34290" cy="78740"/>
          </a:xfrm>
          <a:custGeom>
            <a:avLst/>
            <a:gdLst/>
            <a:ahLst/>
            <a:cxnLst/>
            <a:rect l="l" t="t" r="r" b="b"/>
            <a:pathLst>
              <a:path w="34290" h="78740">
                <a:moveTo>
                  <a:pt x="33997" y="0"/>
                </a:moveTo>
                <a:lnTo>
                  <a:pt x="16649" y="0"/>
                </a:lnTo>
                <a:lnTo>
                  <a:pt x="0" y="78638"/>
                </a:lnTo>
                <a:lnTo>
                  <a:pt x="17322" y="78638"/>
                </a:lnTo>
                <a:lnTo>
                  <a:pt x="33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1158835" y="459214"/>
            <a:ext cx="69215" cy="78740"/>
          </a:xfrm>
          <a:custGeom>
            <a:avLst/>
            <a:gdLst/>
            <a:ahLst/>
            <a:cxnLst/>
            <a:rect l="l" t="t" r="r" b="b"/>
            <a:pathLst>
              <a:path w="69215" h="78740">
                <a:moveTo>
                  <a:pt x="41795" y="12509"/>
                </a:moveTo>
                <a:lnTo>
                  <a:pt x="24460" y="12509"/>
                </a:lnTo>
                <a:lnTo>
                  <a:pt x="10401" y="78638"/>
                </a:lnTo>
                <a:lnTo>
                  <a:pt x="27762" y="78638"/>
                </a:lnTo>
                <a:lnTo>
                  <a:pt x="41795" y="12509"/>
                </a:lnTo>
                <a:close/>
              </a:path>
              <a:path w="69215" h="78740">
                <a:moveTo>
                  <a:pt x="68872" y="0"/>
                </a:moveTo>
                <a:lnTo>
                  <a:pt x="2743" y="0"/>
                </a:lnTo>
                <a:lnTo>
                  <a:pt x="0" y="12509"/>
                </a:lnTo>
                <a:lnTo>
                  <a:pt x="66230" y="12509"/>
                </a:lnTo>
                <a:lnTo>
                  <a:pt x="68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1222569" y="459214"/>
            <a:ext cx="74295" cy="78740"/>
          </a:xfrm>
          <a:custGeom>
            <a:avLst/>
            <a:gdLst/>
            <a:ahLst/>
            <a:cxnLst/>
            <a:rect l="l" t="t" r="r" b="b"/>
            <a:pathLst>
              <a:path w="74294" h="78740">
                <a:moveTo>
                  <a:pt x="73698" y="0"/>
                </a:moveTo>
                <a:lnTo>
                  <a:pt x="16789" y="0"/>
                </a:lnTo>
                <a:lnTo>
                  <a:pt x="0" y="78638"/>
                </a:lnTo>
                <a:lnTo>
                  <a:pt x="57010" y="78638"/>
                </a:lnTo>
                <a:lnTo>
                  <a:pt x="59664" y="66128"/>
                </a:lnTo>
                <a:lnTo>
                  <a:pt x="20078" y="66128"/>
                </a:lnTo>
                <a:lnTo>
                  <a:pt x="24574" y="44615"/>
                </a:lnTo>
                <a:lnTo>
                  <a:pt x="59118" y="44615"/>
                </a:lnTo>
                <a:lnTo>
                  <a:pt x="61607" y="33007"/>
                </a:lnTo>
                <a:lnTo>
                  <a:pt x="27101" y="33007"/>
                </a:lnTo>
                <a:lnTo>
                  <a:pt x="31457" y="12509"/>
                </a:lnTo>
                <a:lnTo>
                  <a:pt x="71069" y="12509"/>
                </a:lnTo>
                <a:lnTo>
                  <a:pt x="73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1292245" y="459214"/>
            <a:ext cx="83820" cy="78740"/>
          </a:xfrm>
          <a:custGeom>
            <a:avLst/>
            <a:gdLst/>
            <a:ahLst/>
            <a:cxnLst/>
            <a:rect l="l" t="t" r="r" b="b"/>
            <a:pathLst>
              <a:path w="83819" h="78740">
                <a:moveTo>
                  <a:pt x="54825" y="0"/>
                </a:moveTo>
                <a:lnTo>
                  <a:pt x="16662" y="0"/>
                </a:lnTo>
                <a:lnTo>
                  <a:pt x="0" y="78638"/>
                </a:lnTo>
                <a:lnTo>
                  <a:pt x="35521" y="78638"/>
                </a:lnTo>
                <a:lnTo>
                  <a:pt x="51578" y="75932"/>
                </a:lnTo>
                <a:lnTo>
                  <a:pt x="65849" y="67857"/>
                </a:lnTo>
                <a:lnTo>
                  <a:pt x="67276" y="66128"/>
                </a:lnTo>
                <a:lnTo>
                  <a:pt x="20078" y="66128"/>
                </a:lnTo>
                <a:lnTo>
                  <a:pt x="31457" y="12509"/>
                </a:lnTo>
                <a:lnTo>
                  <a:pt x="80036" y="12509"/>
                </a:lnTo>
                <a:lnTo>
                  <a:pt x="79230" y="10402"/>
                </a:lnTo>
                <a:lnTo>
                  <a:pt x="69782" y="2780"/>
                </a:lnTo>
                <a:lnTo>
                  <a:pt x="54825" y="0"/>
                </a:lnTo>
                <a:close/>
              </a:path>
              <a:path w="83819" h="78740">
                <a:moveTo>
                  <a:pt x="80036" y="12509"/>
                </a:moveTo>
                <a:lnTo>
                  <a:pt x="49149" y="12509"/>
                </a:lnTo>
                <a:lnTo>
                  <a:pt x="58207" y="14367"/>
                </a:lnTo>
                <a:lnTo>
                  <a:pt x="63993" y="19391"/>
                </a:lnTo>
                <a:lnTo>
                  <a:pt x="66681" y="26755"/>
                </a:lnTo>
                <a:lnTo>
                  <a:pt x="66446" y="35636"/>
                </a:lnTo>
                <a:lnTo>
                  <a:pt x="62602" y="47848"/>
                </a:lnTo>
                <a:lnTo>
                  <a:pt x="55660" y="57502"/>
                </a:lnTo>
                <a:lnTo>
                  <a:pt x="45618" y="63846"/>
                </a:lnTo>
                <a:lnTo>
                  <a:pt x="32473" y="66128"/>
                </a:lnTo>
                <a:lnTo>
                  <a:pt x="67276" y="66128"/>
                </a:lnTo>
                <a:lnTo>
                  <a:pt x="76891" y="54480"/>
                </a:lnTo>
                <a:lnTo>
                  <a:pt x="83261" y="35864"/>
                </a:lnTo>
                <a:lnTo>
                  <a:pt x="83584" y="21790"/>
                </a:lnTo>
                <a:lnTo>
                  <a:pt x="80036" y="125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1395284" y="459214"/>
            <a:ext cx="67310" cy="78740"/>
          </a:xfrm>
          <a:custGeom>
            <a:avLst/>
            <a:gdLst/>
            <a:ahLst/>
            <a:cxnLst/>
            <a:rect l="l" t="t" r="r" b="b"/>
            <a:pathLst>
              <a:path w="67309" h="78740">
                <a:moveTo>
                  <a:pt x="30619" y="66128"/>
                </a:moveTo>
                <a:lnTo>
                  <a:pt x="2654" y="66128"/>
                </a:lnTo>
                <a:lnTo>
                  <a:pt x="0" y="78638"/>
                </a:lnTo>
                <a:lnTo>
                  <a:pt x="26555" y="78638"/>
                </a:lnTo>
                <a:lnTo>
                  <a:pt x="40612" y="77251"/>
                </a:lnTo>
                <a:lnTo>
                  <a:pt x="50495" y="73394"/>
                </a:lnTo>
                <a:lnTo>
                  <a:pt x="56634" y="67520"/>
                </a:lnTo>
                <a:lnTo>
                  <a:pt x="57038" y="66459"/>
                </a:lnTo>
                <a:lnTo>
                  <a:pt x="38709" y="66459"/>
                </a:lnTo>
                <a:lnTo>
                  <a:pt x="30619" y="66128"/>
                </a:lnTo>
                <a:close/>
              </a:path>
              <a:path w="67309" h="78740">
                <a:moveTo>
                  <a:pt x="67208" y="0"/>
                </a:moveTo>
                <a:lnTo>
                  <a:pt x="43980" y="0"/>
                </a:lnTo>
                <a:lnTo>
                  <a:pt x="30590" y="1305"/>
                </a:lnTo>
                <a:lnTo>
                  <a:pt x="20894" y="5027"/>
                </a:lnTo>
                <a:lnTo>
                  <a:pt x="14737" y="10871"/>
                </a:lnTo>
                <a:lnTo>
                  <a:pt x="11963" y="18542"/>
                </a:lnTo>
                <a:lnTo>
                  <a:pt x="15671" y="31358"/>
                </a:lnTo>
                <a:lnTo>
                  <a:pt x="26106" y="42038"/>
                </a:lnTo>
                <a:lnTo>
                  <a:pt x="36543" y="51301"/>
                </a:lnTo>
                <a:lnTo>
                  <a:pt x="40259" y="59867"/>
                </a:lnTo>
                <a:lnTo>
                  <a:pt x="38709" y="66459"/>
                </a:lnTo>
                <a:lnTo>
                  <a:pt x="57038" y="66459"/>
                </a:lnTo>
                <a:lnTo>
                  <a:pt x="59461" y="60083"/>
                </a:lnTo>
                <a:lnTo>
                  <a:pt x="56036" y="47170"/>
                </a:lnTo>
                <a:lnTo>
                  <a:pt x="45618" y="36645"/>
                </a:lnTo>
                <a:lnTo>
                  <a:pt x="35104" y="27397"/>
                </a:lnTo>
                <a:lnTo>
                  <a:pt x="31394" y="18313"/>
                </a:lnTo>
                <a:lnTo>
                  <a:pt x="32258" y="14465"/>
                </a:lnTo>
                <a:lnTo>
                  <a:pt x="36525" y="12509"/>
                </a:lnTo>
                <a:lnTo>
                  <a:pt x="64490" y="12509"/>
                </a:lnTo>
                <a:lnTo>
                  <a:pt x="67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1468696" y="459214"/>
            <a:ext cx="69215" cy="78740"/>
          </a:xfrm>
          <a:custGeom>
            <a:avLst/>
            <a:gdLst/>
            <a:ahLst/>
            <a:cxnLst/>
            <a:rect l="l" t="t" r="r" b="b"/>
            <a:pathLst>
              <a:path w="69215" h="78740">
                <a:moveTo>
                  <a:pt x="41757" y="12509"/>
                </a:moveTo>
                <a:lnTo>
                  <a:pt x="24434" y="12509"/>
                </a:lnTo>
                <a:lnTo>
                  <a:pt x="10401" y="78638"/>
                </a:lnTo>
                <a:lnTo>
                  <a:pt x="27724" y="78638"/>
                </a:lnTo>
                <a:lnTo>
                  <a:pt x="41757" y="12509"/>
                </a:lnTo>
                <a:close/>
              </a:path>
              <a:path w="69215" h="78740">
                <a:moveTo>
                  <a:pt x="68872" y="0"/>
                </a:moveTo>
                <a:lnTo>
                  <a:pt x="2730" y="0"/>
                </a:lnTo>
                <a:lnTo>
                  <a:pt x="0" y="12509"/>
                </a:lnTo>
                <a:lnTo>
                  <a:pt x="66230" y="12509"/>
                </a:lnTo>
                <a:lnTo>
                  <a:pt x="68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k object 30"/>
          <p:cNvSpPr/>
          <p:nvPr/>
        </p:nvSpPr>
        <p:spPr>
          <a:xfrm>
            <a:off x="1510873" y="459214"/>
            <a:ext cx="78105" cy="78740"/>
          </a:xfrm>
          <a:custGeom>
            <a:avLst/>
            <a:gdLst/>
            <a:ahLst/>
            <a:cxnLst/>
            <a:rect l="l" t="t" r="r" b="b"/>
            <a:pathLst>
              <a:path w="78105" h="78740">
                <a:moveTo>
                  <a:pt x="65798" y="0"/>
                </a:moveTo>
                <a:lnTo>
                  <a:pt x="45046" y="0"/>
                </a:lnTo>
                <a:lnTo>
                  <a:pt x="0" y="78638"/>
                </a:lnTo>
                <a:lnTo>
                  <a:pt x="17322" y="78638"/>
                </a:lnTo>
                <a:lnTo>
                  <a:pt x="51866" y="15570"/>
                </a:lnTo>
                <a:lnTo>
                  <a:pt x="68225" y="15570"/>
                </a:lnTo>
                <a:lnTo>
                  <a:pt x="65798" y="0"/>
                </a:lnTo>
                <a:close/>
              </a:path>
              <a:path w="78105" h="78740">
                <a:moveTo>
                  <a:pt x="68225" y="15570"/>
                </a:moveTo>
                <a:lnTo>
                  <a:pt x="51866" y="15570"/>
                </a:lnTo>
                <a:lnTo>
                  <a:pt x="58775" y="66128"/>
                </a:lnTo>
                <a:lnTo>
                  <a:pt x="33972" y="66128"/>
                </a:lnTo>
                <a:lnTo>
                  <a:pt x="27190" y="78638"/>
                </a:lnTo>
                <a:lnTo>
                  <a:pt x="78054" y="78638"/>
                </a:lnTo>
                <a:lnTo>
                  <a:pt x="68225" y="155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k object 31"/>
          <p:cNvSpPr/>
          <p:nvPr/>
        </p:nvSpPr>
        <p:spPr>
          <a:xfrm>
            <a:off x="1593067" y="459214"/>
            <a:ext cx="69215" cy="78740"/>
          </a:xfrm>
          <a:custGeom>
            <a:avLst/>
            <a:gdLst/>
            <a:ahLst/>
            <a:cxnLst/>
            <a:rect l="l" t="t" r="r" b="b"/>
            <a:pathLst>
              <a:path w="69214" h="78740">
                <a:moveTo>
                  <a:pt x="41757" y="12509"/>
                </a:moveTo>
                <a:lnTo>
                  <a:pt x="24434" y="12509"/>
                </a:lnTo>
                <a:lnTo>
                  <a:pt x="10401" y="78638"/>
                </a:lnTo>
                <a:lnTo>
                  <a:pt x="27724" y="78638"/>
                </a:lnTo>
                <a:lnTo>
                  <a:pt x="41757" y="12509"/>
                </a:lnTo>
                <a:close/>
              </a:path>
              <a:path w="69214" h="78740">
                <a:moveTo>
                  <a:pt x="68846" y="0"/>
                </a:moveTo>
                <a:lnTo>
                  <a:pt x="2717" y="0"/>
                </a:lnTo>
                <a:lnTo>
                  <a:pt x="0" y="12509"/>
                </a:lnTo>
                <a:lnTo>
                  <a:pt x="66205" y="12509"/>
                </a:lnTo>
                <a:lnTo>
                  <a:pt x="688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656670" y="459214"/>
            <a:ext cx="74295" cy="78740"/>
          </a:xfrm>
          <a:custGeom>
            <a:avLst/>
            <a:gdLst/>
            <a:ahLst/>
            <a:cxnLst/>
            <a:rect l="l" t="t" r="r" b="b"/>
            <a:pathLst>
              <a:path w="74294" h="78740">
                <a:moveTo>
                  <a:pt x="73710" y="0"/>
                </a:moveTo>
                <a:lnTo>
                  <a:pt x="16814" y="0"/>
                </a:lnTo>
                <a:lnTo>
                  <a:pt x="0" y="78638"/>
                </a:lnTo>
                <a:lnTo>
                  <a:pt x="57035" y="78638"/>
                </a:lnTo>
                <a:lnTo>
                  <a:pt x="59690" y="66128"/>
                </a:lnTo>
                <a:lnTo>
                  <a:pt x="20078" y="66128"/>
                </a:lnTo>
                <a:lnTo>
                  <a:pt x="24574" y="44615"/>
                </a:lnTo>
                <a:lnTo>
                  <a:pt x="59118" y="44615"/>
                </a:lnTo>
                <a:lnTo>
                  <a:pt x="61633" y="33007"/>
                </a:lnTo>
                <a:lnTo>
                  <a:pt x="27101" y="33007"/>
                </a:lnTo>
                <a:lnTo>
                  <a:pt x="31496" y="12509"/>
                </a:lnTo>
                <a:lnTo>
                  <a:pt x="71069" y="12509"/>
                </a:lnTo>
                <a:lnTo>
                  <a:pt x="73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bk object 33"/>
          <p:cNvSpPr/>
          <p:nvPr/>
        </p:nvSpPr>
        <p:spPr>
          <a:xfrm>
            <a:off x="1724522" y="459214"/>
            <a:ext cx="67310" cy="78740"/>
          </a:xfrm>
          <a:custGeom>
            <a:avLst/>
            <a:gdLst/>
            <a:ahLst/>
            <a:cxnLst/>
            <a:rect l="l" t="t" r="r" b="b"/>
            <a:pathLst>
              <a:path w="67310" h="78740">
                <a:moveTo>
                  <a:pt x="30594" y="66128"/>
                </a:moveTo>
                <a:lnTo>
                  <a:pt x="2628" y="66128"/>
                </a:lnTo>
                <a:lnTo>
                  <a:pt x="0" y="78638"/>
                </a:lnTo>
                <a:lnTo>
                  <a:pt x="26530" y="78638"/>
                </a:lnTo>
                <a:lnTo>
                  <a:pt x="40587" y="77251"/>
                </a:lnTo>
                <a:lnTo>
                  <a:pt x="50471" y="73394"/>
                </a:lnTo>
                <a:lnTo>
                  <a:pt x="56614" y="67520"/>
                </a:lnTo>
                <a:lnTo>
                  <a:pt x="57019" y="66459"/>
                </a:lnTo>
                <a:lnTo>
                  <a:pt x="38709" y="66459"/>
                </a:lnTo>
                <a:lnTo>
                  <a:pt x="30594" y="66128"/>
                </a:lnTo>
                <a:close/>
              </a:path>
              <a:path w="67310" h="78740">
                <a:moveTo>
                  <a:pt x="67246" y="0"/>
                </a:moveTo>
                <a:lnTo>
                  <a:pt x="43980" y="0"/>
                </a:lnTo>
                <a:lnTo>
                  <a:pt x="30583" y="1305"/>
                </a:lnTo>
                <a:lnTo>
                  <a:pt x="20894" y="5027"/>
                </a:lnTo>
                <a:lnTo>
                  <a:pt x="14744" y="10871"/>
                </a:lnTo>
                <a:lnTo>
                  <a:pt x="11963" y="18542"/>
                </a:lnTo>
                <a:lnTo>
                  <a:pt x="15671" y="31358"/>
                </a:lnTo>
                <a:lnTo>
                  <a:pt x="26106" y="42038"/>
                </a:lnTo>
                <a:lnTo>
                  <a:pt x="36543" y="51301"/>
                </a:lnTo>
                <a:lnTo>
                  <a:pt x="40258" y="59867"/>
                </a:lnTo>
                <a:lnTo>
                  <a:pt x="38709" y="66459"/>
                </a:lnTo>
                <a:lnTo>
                  <a:pt x="57019" y="66459"/>
                </a:lnTo>
                <a:lnTo>
                  <a:pt x="59448" y="60083"/>
                </a:lnTo>
                <a:lnTo>
                  <a:pt x="56025" y="47170"/>
                </a:lnTo>
                <a:lnTo>
                  <a:pt x="45608" y="36645"/>
                </a:lnTo>
                <a:lnTo>
                  <a:pt x="35092" y="27397"/>
                </a:lnTo>
                <a:lnTo>
                  <a:pt x="31368" y="18313"/>
                </a:lnTo>
                <a:lnTo>
                  <a:pt x="32232" y="14465"/>
                </a:lnTo>
                <a:lnTo>
                  <a:pt x="36525" y="12509"/>
                </a:lnTo>
                <a:lnTo>
                  <a:pt x="64465" y="12509"/>
                </a:lnTo>
                <a:lnTo>
                  <a:pt x="67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bk object 34"/>
          <p:cNvSpPr/>
          <p:nvPr/>
        </p:nvSpPr>
        <p:spPr>
          <a:xfrm>
            <a:off x="915978" y="590304"/>
            <a:ext cx="72390" cy="78740"/>
          </a:xfrm>
          <a:custGeom>
            <a:avLst/>
            <a:gdLst/>
            <a:ahLst/>
            <a:cxnLst/>
            <a:rect l="l" t="t" r="r" b="b"/>
            <a:pathLst>
              <a:path w="72390" h="78740">
                <a:moveTo>
                  <a:pt x="54305" y="0"/>
                </a:moveTo>
                <a:lnTo>
                  <a:pt x="16675" y="0"/>
                </a:lnTo>
                <a:lnTo>
                  <a:pt x="0" y="78638"/>
                </a:lnTo>
                <a:lnTo>
                  <a:pt x="17348" y="78638"/>
                </a:lnTo>
                <a:lnTo>
                  <a:pt x="31381" y="12496"/>
                </a:lnTo>
                <a:lnTo>
                  <a:pt x="70828" y="12496"/>
                </a:lnTo>
                <a:lnTo>
                  <a:pt x="69903" y="8637"/>
                </a:lnTo>
                <a:lnTo>
                  <a:pt x="64406" y="2467"/>
                </a:lnTo>
                <a:lnTo>
                  <a:pt x="54305" y="0"/>
                </a:lnTo>
                <a:close/>
              </a:path>
              <a:path w="72390" h="78740">
                <a:moveTo>
                  <a:pt x="29629" y="36525"/>
                </a:moveTo>
                <a:lnTo>
                  <a:pt x="30505" y="47929"/>
                </a:lnTo>
                <a:lnTo>
                  <a:pt x="33032" y="48171"/>
                </a:lnTo>
                <a:lnTo>
                  <a:pt x="35979" y="48577"/>
                </a:lnTo>
                <a:lnTo>
                  <a:pt x="38734" y="48577"/>
                </a:lnTo>
                <a:lnTo>
                  <a:pt x="49927" y="46943"/>
                </a:lnTo>
                <a:lnTo>
                  <a:pt x="59609" y="42227"/>
                </a:lnTo>
                <a:lnTo>
                  <a:pt x="64658" y="37071"/>
                </a:lnTo>
                <a:lnTo>
                  <a:pt x="34670" y="37071"/>
                </a:lnTo>
                <a:lnTo>
                  <a:pt x="31826" y="36728"/>
                </a:lnTo>
                <a:lnTo>
                  <a:pt x="29629" y="36525"/>
                </a:lnTo>
                <a:close/>
              </a:path>
              <a:path w="72390" h="78740">
                <a:moveTo>
                  <a:pt x="70828" y="12496"/>
                </a:moveTo>
                <a:lnTo>
                  <a:pt x="51892" y="12496"/>
                </a:lnTo>
                <a:lnTo>
                  <a:pt x="56260" y="15684"/>
                </a:lnTo>
                <a:lnTo>
                  <a:pt x="54317" y="24676"/>
                </a:lnTo>
                <a:lnTo>
                  <a:pt x="53428" y="28955"/>
                </a:lnTo>
                <a:lnTo>
                  <a:pt x="49136" y="37071"/>
                </a:lnTo>
                <a:lnTo>
                  <a:pt x="64658" y="37071"/>
                </a:lnTo>
                <a:lnTo>
                  <a:pt x="66968" y="34711"/>
                </a:lnTo>
                <a:lnTo>
                  <a:pt x="71196" y="24676"/>
                </a:lnTo>
                <a:lnTo>
                  <a:pt x="71825" y="16657"/>
                </a:lnTo>
                <a:lnTo>
                  <a:pt x="70828" y="12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bk object 35"/>
          <p:cNvSpPr/>
          <p:nvPr/>
        </p:nvSpPr>
        <p:spPr>
          <a:xfrm>
            <a:off x="992098" y="588892"/>
            <a:ext cx="84455" cy="81915"/>
          </a:xfrm>
          <a:custGeom>
            <a:avLst/>
            <a:gdLst/>
            <a:ahLst/>
            <a:cxnLst/>
            <a:rect l="l" t="t" r="r" b="b"/>
            <a:pathLst>
              <a:path w="84455" h="81915">
                <a:moveTo>
                  <a:pt x="50773" y="0"/>
                </a:moveTo>
                <a:lnTo>
                  <a:pt x="7198" y="22529"/>
                </a:lnTo>
                <a:lnTo>
                  <a:pt x="0" y="56485"/>
                </a:lnTo>
                <a:lnTo>
                  <a:pt x="5927" y="69454"/>
                </a:lnTo>
                <a:lnTo>
                  <a:pt x="17282" y="78231"/>
                </a:lnTo>
                <a:lnTo>
                  <a:pt x="33348" y="81457"/>
                </a:lnTo>
                <a:lnTo>
                  <a:pt x="50730" y="79113"/>
                </a:lnTo>
                <a:lnTo>
                  <a:pt x="65481" y="71807"/>
                </a:lnTo>
                <a:lnTo>
                  <a:pt x="68018" y="68960"/>
                </a:lnTo>
                <a:lnTo>
                  <a:pt x="36092" y="68960"/>
                </a:lnTo>
                <a:lnTo>
                  <a:pt x="25915" y="66683"/>
                </a:lnTo>
                <a:lnTo>
                  <a:pt x="19618" y="60529"/>
                </a:lnTo>
                <a:lnTo>
                  <a:pt x="17005" y="51521"/>
                </a:lnTo>
                <a:lnTo>
                  <a:pt x="17880" y="40678"/>
                </a:lnTo>
                <a:lnTo>
                  <a:pt x="22098" y="28773"/>
                </a:lnTo>
                <a:lnTo>
                  <a:pt x="28603" y="19919"/>
                </a:lnTo>
                <a:lnTo>
                  <a:pt x="37287" y="14399"/>
                </a:lnTo>
                <a:lnTo>
                  <a:pt x="48042" y="12496"/>
                </a:lnTo>
                <a:lnTo>
                  <a:pt x="78644" y="12496"/>
                </a:lnTo>
                <a:lnTo>
                  <a:pt x="78222" y="11580"/>
                </a:lnTo>
                <a:lnTo>
                  <a:pt x="66821" y="3071"/>
                </a:lnTo>
                <a:lnTo>
                  <a:pt x="50773" y="0"/>
                </a:lnTo>
                <a:close/>
              </a:path>
              <a:path w="84455" h="81915">
                <a:moveTo>
                  <a:pt x="78644" y="12496"/>
                </a:moveTo>
                <a:lnTo>
                  <a:pt x="48042" y="12496"/>
                </a:lnTo>
                <a:lnTo>
                  <a:pt x="58087" y="14662"/>
                </a:lnTo>
                <a:lnTo>
                  <a:pt x="64317" y="20620"/>
                </a:lnTo>
                <a:lnTo>
                  <a:pt x="66909" y="29561"/>
                </a:lnTo>
                <a:lnTo>
                  <a:pt x="66038" y="40678"/>
                </a:lnTo>
                <a:lnTo>
                  <a:pt x="61982" y="52592"/>
                </a:lnTo>
                <a:lnTo>
                  <a:pt x="55537" y="61482"/>
                </a:lnTo>
                <a:lnTo>
                  <a:pt x="46855" y="67040"/>
                </a:lnTo>
                <a:lnTo>
                  <a:pt x="36092" y="68960"/>
                </a:lnTo>
                <a:lnTo>
                  <a:pt x="68018" y="68960"/>
                </a:lnTo>
                <a:lnTo>
                  <a:pt x="76777" y="59131"/>
                </a:lnTo>
                <a:lnTo>
                  <a:pt x="83793" y="40678"/>
                </a:lnTo>
                <a:lnTo>
                  <a:pt x="84154" y="24469"/>
                </a:lnTo>
                <a:lnTo>
                  <a:pt x="78644" y="12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bk object 36"/>
          <p:cNvSpPr/>
          <p:nvPr/>
        </p:nvSpPr>
        <p:spPr>
          <a:xfrm>
            <a:off x="1074273" y="590306"/>
            <a:ext cx="67310" cy="78740"/>
          </a:xfrm>
          <a:custGeom>
            <a:avLst/>
            <a:gdLst/>
            <a:ahLst/>
            <a:cxnLst/>
            <a:rect l="l" t="t" r="r" b="b"/>
            <a:pathLst>
              <a:path w="67309" h="78740">
                <a:moveTo>
                  <a:pt x="30619" y="66141"/>
                </a:moveTo>
                <a:lnTo>
                  <a:pt x="2641" y="66141"/>
                </a:lnTo>
                <a:lnTo>
                  <a:pt x="0" y="78638"/>
                </a:lnTo>
                <a:lnTo>
                  <a:pt x="26555" y="78638"/>
                </a:lnTo>
                <a:lnTo>
                  <a:pt x="40610" y="77252"/>
                </a:lnTo>
                <a:lnTo>
                  <a:pt x="50488" y="73396"/>
                </a:lnTo>
                <a:lnTo>
                  <a:pt x="56623" y="67526"/>
                </a:lnTo>
                <a:lnTo>
                  <a:pt x="57029" y="66459"/>
                </a:lnTo>
                <a:lnTo>
                  <a:pt x="38735" y="66459"/>
                </a:lnTo>
                <a:lnTo>
                  <a:pt x="30619" y="66141"/>
                </a:lnTo>
                <a:close/>
              </a:path>
              <a:path w="67309" h="78740">
                <a:moveTo>
                  <a:pt x="67259" y="0"/>
                </a:moveTo>
                <a:lnTo>
                  <a:pt x="44005" y="0"/>
                </a:lnTo>
                <a:lnTo>
                  <a:pt x="30604" y="1307"/>
                </a:lnTo>
                <a:lnTo>
                  <a:pt x="20905" y="5033"/>
                </a:lnTo>
                <a:lnTo>
                  <a:pt x="14742" y="10881"/>
                </a:lnTo>
                <a:lnTo>
                  <a:pt x="11950" y="18554"/>
                </a:lnTo>
                <a:lnTo>
                  <a:pt x="15666" y="31378"/>
                </a:lnTo>
                <a:lnTo>
                  <a:pt x="26106" y="42051"/>
                </a:lnTo>
                <a:lnTo>
                  <a:pt x="36548" y="51307"/>
                </a:lnTo>
                <a:lnTo>
                  <a:pt x="40271" y="59880"/>
                </a:lnTo>
                <a:lnTo>
                  <a:pt x="38735" y="66459"/>
                </a:lnTo>
                <a:lnTo>
                  <a:pt x="57029" y="66459"/>
                </a:lnTo>
                <a:lnTo>
                  <a:pt x="59448" y="60096"/>
                </a:lnTo>
                <a:lnTo>
                  <a:pt x="56040" y="47186"/>
                </a:lnTo>
                <a:lnTo>
                  <a:pt x="45629" y="36658"/>
                </a:lnTo>
                <a:lnTo>
                  <a:pt x="35111" y="27406"/>
                </a:lnTo>
                <a:lnTo>
                  <a:pt x="31381" y="18326"/>
                </a:lnTo>
                <a:lnTo>
                  <a:pt x="32258" y="14465"/>
                </a:lnTo>
                <a:lnTo>
                  <a:pt x="36525" y="12496"/>
                </a:lnTo>
                <a:lnTo>
                  <a:pt x="64490" y="12496"/>
                </a:lnTo>
                <a:lnTo>
                  <a:pt x="672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bk object 37"/>
          <p:cNvSpPr/>
          <p:nvPr/>
        </p:nvSpPr>
        <p:spPr>
          <a:xfrm>
            <a:off x="1147679" y="590306"/>
            <a:ext cx="69215" cy="78740"/>
          </a:xfrm>
          <a:custGeom>
            <a:avLst/>
            <a:gdLst/>
            <a:ahLst/>
            <a:cxnLst/>
            <a:rect l="l" t="t" r="r" b="b"/>
            <a:pathLst>
              <a:path w="69215" h="78740">
                <a:moveTo>
                  <a:pt x="41795" y="12496"/>
                </a:moveTo>
                <a:lnTo>
                  <a:pt x="24434" y="12496"/>
                </a:lnTo>
                <a:lnTo>
                  <a:pt x="10401" y="78638"/>
                </a:lnTo>
                <a:lnTo>
                  <a:pt x="27736" y="78638"/>
                </a:lnTo>
                <a:lnTo>
                  <a:pt x="41795" y="12496"/>
                </a:lnTo>
                <a:close/>
              </a:path>
              <a:path w="69215" h="78740">
                <a:moveTo>
                  <a:pt x="68859" y="0"/>
                </a:moveTo>
                <a:lnTo>
                  <a:pt x="2730" y="0"/>
                </a:lnTo>
                <a:lnTo>
                  <a:pt x="0" y="12496"/>
                </a:lnTo>
                <a:lnTo>
                  <a:pt x="66230" y="12496"/>
                </a:lnTo>
                <a:lnTo>
                  <a:pt x="68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bk object 38"/>
          <p:cNvSpPr/>
          <p:nvPr/>
        </p:nvSpPr>
        <p:spPr>
          <a:xfrm>
            <a:off x="1189987" y="590307"/>
            <a:ext cx="78105" cy="78740"/>
          </a:xfrm>
          <a:custGeom>
            <a:avLst/>
            <a:gdLst/>
            <a:ahLst/>
            <a:cxnLst/>
            <a:rect l="l" t="t" r="r" b="b"/>
            <a:pathLst>
              <a:path w="78105" h="78740">
                <a:moveTo>
                  <a:pt x="65798" y="0"/>
                </a:moveTo>
                <a:lnTo>
                  <a:pt x="45021" y="0"/>
                </a:lnTo>
                <a:lnTo>
                  <a:pt x="0" y="78638"/>
                </a:lnTo>
                <a:lnTo>
                  <a:pt x="17297" y="78638"/>
                </a:lnTo>
                <a:lnTo>
                  <a:pt x="51866" y="15570"/>
                </a:lnTo>
                <a:lnTo>
                  <a:pt x="68225" y="15570"/>
                </a:lnTo>
                <a:lnTo>
                  <a:pt x="65798" y="0"/>
                </a:lnTo>
                <a:close/>
              </a:path>
              <a:path w="78105" h="78740">
                <a:moveTo>
                  <a:pt x="68225" y="15570"/>
                </a:moveTo>
                <a:lnTo>
                  <a:pt x="51866" y="15570"/>
                </a:lnTo>
                <a:lnTo>
                  <a:pt x="58750" y="66141"/>
                </a:lnTo>
                <a:lnTo>
                  <a:pt x="33972" y="66141"/>
                </a:lnTo>
                <a:lnTo>
                  <a:pt x="27190" y="78638"/>
                </a:lnTo>
                <a:lnTo>
                  <a:pt x="78054" y="78638"/>
                </a:lnTo>
                <a:lnTo>
                  <a:pt x="68225" y="155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bk object 39"/>
          <p:cNvSpPr/>
          <p:nvPr/>
        </p:nvSpPr>
        <p:spPr>
          <a:xfrm>
            <a:off x="1277087" y="590307"/>
            <a:ext cx="56515" cy="78740"/>
          </a:xfrm>
          <a:custGeom>
            <a:avLst/>
            <a:gdLst/>
            <a:ahLst/>
            <a:cxnLst/>
            <a:rect l="l" t="t" r="r" b="b"/>
            <a:pathLst>
              <a:path w="56515" h="78740">
                <a:moveTo>
                  <a:pt x="34112" y="0"/>
                </a:moveTo>
                <a:lnTo>
                  <a:pt x="16662" y="0"/>
                </a:lnTo>
                <a:lnTo>
                  <a:pt x="0" y="78638"/>
                </a:lnTo>
                <a:lnTo>
                  <a:pt x="53200" y="78638"/>
                </a:lnTo>
                <a:lnTo>
                  <a:pt x="55930" y="66141"/>
                </a:lnTo>
                <a:lnTo>
                  <a:pt x="20078" y="66141"/>
                </a:lnTo>
                <a:lnTo>
                  <a:pt x="34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bk object 40"/>
          <p:cNvSpPr/>
          <p:nvPr/>
        </p:nvSpPr>
        <p:spPr>
          <a:xfrm>
            <a:off x="1359533" y="590306"/>
            <a:ext cx="67310" cy="78740"/>
          </a:xfrm>
          <a:custGeom>
            <a:avLst/>
            <a:gdLst/>
            <a:ahLst/>
            <a:cxnLst/>
            <a:rect l="l" t="t" r="r" b="b"/>
            <a:pathLst>
              <a:path w="67309" h="78740">
                <a:moveTo>
                  <a:pt x="30619" y="66141"/>
                </a:moveTo>
                <a:lnTo>
                  <a:pt x="2654" y="66141"/>
                </a:lnTo>
                <a:lnTo>
                  <a:pt x="0" y="78638"/>
                </a:lnTo>
                <a:lnTo>
                  <a:pt x="26555" y="78638"/>
                </a:lnTo>
                <a:lnTo>
                  <a:pt x="40612" y="77252"/>
                </a:lnTo>
                <a:lnTo>
                  <a:pt x="50495" y="73396"/>
                </a:lnTo>
                <a:lnTo>
                  <a:pt x="56634" y="67526"/>
                </a:lnTo>
                <a:lnTo>
                  <a:pt x="57040" y="66459"/>
                </a:lnTo>
                <a:lnTo>
                  <a:pt x="38735" y="66459"/>
                </a:lnTo>
                <a:lnTo>
                  <a:pt x="30619" y="66141"/>
                </a:lnTo>
                <a:close/>
              </a:path>
              <a:path w="67309" h="78740">
                <a:moveTo>
                  <a:pt x="67233" y="0"/>
                </a:moveTo>
                <a:lnTo>
                  <a:pt x="44005" y="0"/>
                </a:lnTo>
                <a:lnTo>
                  <a:pt x="30605" y="1307"/>
                </a:lnTo>
                <a:lnTo>
                  <a:pt x="20908" y="5033"/>
                </a:lnTo>
                <a:lnTo>
                  <a:pt x="14753" y="10881"/>
                </a:lnTo>
                <a:lnTo>
                  <a:pt x="11976" y="18554"/>
                </a:lnTo>
                <a:lnTo>
                  <a:pt x="15677" y="31378"/>
                </a:lnTo>
                <a:lnTo>
                  <a:pt x="26111" y="42051"/>
                </a:lnTo>
                <a:lnTo>
                  <a:pt x="36554" y="51307"/>
                </a:lnTo>
                <a:lnTo>
                  <a:pt x="40284" y="59880"/>
                </a:lnTo>
                <a:lnTo>
                  <a:pt x="38735" y="66459"/>
                </a:lnTo>
                <a:lnTo>
                  <a:pt x="57040" y="66459"/>
                </a:lnTo>
                <a:lnTo>
                  <a:pt x="59461" y="60096"/>
                </a:lnTo>
                <a:lnTo>
                  <a:pt x="56045" y="47186"/>
                </a:lnTo>
                <a:lnTo>
                  <a:pt x="45627" y="36658"/>
                </a:lnTo>
                <a:lnTo>
                  <a:pt x="35101" y="27406"/>
                </a:lnTo>
                <a:lnTo>
                  <a:pt x="31356" y="18326"/>
                </a:lnTo>
                <a:lnTo>
                  <a:pt x="32232" y="14465"/>
                </a:lnTo>
                <a:lnTo>
                  <a:pt x="36525" y="12496"/>
                </a:lnTo>
                <a:lnTo>
                  <a:pt x="64490" y="12496"/>
                </a:lnTo>
                <a:lnTo>
                  <a:pt x="672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bk object 41"/>
          <p:cNvSpPr/>
          <p:nvPr/>
        </p:nvSpPr>
        <p:spPr>
          <a:xfrm>
            <a:off x="1424994" y="590306"/>
            <a:ext cx="74295" cy="78740"/>
          </a:xfrm>
          <a:custGeom>
            <a:avLst/>
            <a:gdLst/>
            <a:ahLst/>
            <a:cxnLst/>
            <a:rect l="l" t="t" r="r" b="b"/>
            <a:pathLst>
              <a:path w="74294" h="78740">
                <a:moveTo>
                  <a:pt x="73698" y="0"/>
                </a:moveTo>
                <a:lnTo>
                  <a:pt x="16789" y="0"/>
                </a:lnTo>
                <a:lnTo>
                  <a:pt x="0" y="78638"/>
                </a:lnTo>
                <a:lnTo>
                  <a:pt x="57035" y="78638"/>
                </a:lnTo>
                <a:lnTo>
                  <a:pt x="59664" y="66141"/>
                </a:lnTo>
                <a:lnTo>
                  <a:pt x="20078" y="66141"/>
                </a:lnTo>
                <a:lnTo>
                  <a:pt x="24574" y="44615"/>
                </a:lnTo>
                <a:lnTo>
                  <a:pt x="59118" y="44615"/>
                </a:lnTo>
                <a:lnTo>
                  <a:pt x="61633" y="32994"/>
                </a:lnTo>
                <a:lnTo>
                  <a:pt x="27101" y="32994"/>
                </a:lnTo>
                <a:lnTo>
                  <a:pt x="31470" y="12496"/>
                </a:lnTo>
                <a:lnTo>
                  <a:pt x="71069" y="12496"/>
                </a:lnTo>
                <a:lnTo>
                  <a:pt x="73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bk object 42"/>
          <p:cNvSpPr/>
          <p:nvPr/>
        </p:nvSpPr>
        <p:spPr>
          <a:xfrm>
            <a:off x="1494594" y="590307"/>
            <a:ext cx="74295" cy="78740"/>
          </a:xfrm>
          <a:custGeom>
            <a:avLst/>
            <a:gdLst/>
            <a:ahLst/>
            <a:cxnLst/>
            <a:rect l="l" t="t" r="r" b="b"/>
            <a:pathLst>
              <a:path w="74294" h="78740">
                <a:moveTo>
                  <a:pt x="53314" y="0"/>
                </a:moveTo>
                <a:lnTo>
                  <a:pt x="16687" y="0"/>
                </a:lnTo>
                <a:lnTo>
                  <a:pt x="0" y="78638"/>
                </a:lnTo>
                <a:lnTo>
                  <a:pt x="17335" y="78638"/>
                </a:lnTo>
                <a:lnTo>
                  <a:pt x="31369" y="12382"/>
                </a:lnTo>
                <a:lnTo>
                  <a:pt x="73251" y="12382"/>
                </a:lnTo>
                <a:lnTo>
                  <a:pt x="73179" y="11379"/>
                </a:lnTo>
                <a:lnTo>
                  <a:pt x="69686" y="5099"/>
                </a:lnTo>
                <a:lnTo>
                  <a:pt x="63128" y="1285"/>
                </a:lnTo>
                <a:lnTo>
                  <a:pt x="53314" y="0"/>
                </a:lnTo>
                <a:close/>
              </a:path>
              <a:path w="74294" h="78740">
                <a:moveTo>
                  <a:pt x="31026" y="35509"/>
                </a:moveTo>
                <a:lnTo>
                  <a:pt x="45288" y="78638"/>
                </a:lnTo>
                <a:lnTo>
                  <a:pt x="64262" y="78638"/>
                </a:lnTo>
                <a:lnTo>
                  <a:pt x="51308" y="44742"/>
                </a:lnTo>
                <a:lnTo>
                  <a:pt x="59530" y="42279"/>
                </a:lnTo>
                <a:lnTo>
                  <a:pt x="66468" y="37347"/>
                </a:lnTo>
                <a:lnTo>
                  <a:pt x="67474" y="35852"/>
                </a:lnTo>
                <a:lnTo>
                  <a:pt x="33210" y="35852"/>
                </a:lnTo>
                <a:lnTo>
                  <a:pt x="31026" y="35509"/>
                </a:lnTo>
                <a:close/>
              </a:path>
              <a:path w="74294" h="78740">
                <a:moveTo>
                  <a:pt x="73251" y="12382"/>
                </a:moveTo>
                <a:lnTo>
                  <a:pt x="56578" y="12382"/>
                </a:lnTo>
                <a:lnTo>
                  <a:pt x="57442" y="17754"/>
                </a:lnTo>
                <a:lnTo>
                  <a:pt x="56476" y="22720"/>
                </a:lnTo>
                <a:lnTo>
                  <a:pt x="54622" y="32029"/>
                </a:lnTo>
                <a:lnTo>
                  <a:pt x="46507" y="35750"/>
                </a:lnTo>
                <a:lnTo>
                  <a:pt x="33210" y="35852"/>
                </a:lnTo>
                <a:lnTo>
                  <a:pt x="67474" y="35852"/>
                </a:lnTo>
                <a:lnTo>
                  <a:pt x="71449" y="29943"/>
                </a:lnTo>
                <a:lnTo>
                  <a:pt x="73799" y="20066"/>
                </a:lnTo>
                <a:lnTo>
                  <a:pt x="73251" y="123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bk object 43"/>
          <p:cNvSpPr/>
          <p:nvPr/>
        </p:nvSpPr>
        <p:spPr>
          <a:xfrm>
            <a:off x="1577564" y="590307"/>
            <a:ext cx="77470" cy="78740"/>
          </a:xfrm>
          <a:custGeom>
            <a:avLst/>
            <a:gdLst/>
            <a:ahLst/>
            <a:cxnLst/>
            <a:rect l="l" t="t" r="r" b="b"/>
            <a:pathLst>
              <a:path w="77469" h="78740">
                <a:moveTo>
                  <a:pt x="17322" y="0"/>
                </a:moveTo>
                <a:lnTo>
                  <a:pt x="0" y="0"/>
                </a:lnTo>
                <a:lnTo>
                  <a:pt x="11849" y="78638"/>
                </a:lnTo>
                <a:lnTo>
                  <a:pt x="32334" y="78638"/>
                </a:lnTo>
                <a:lnTo>
                  <a:pt x="41198" y="63068"/>
                </a:lnTo>
                <a:lnTo>
                  <a:pt x="25450" y="63068"/>
                </a:lnTo>
                <a:lnTo>
                  <a:pt x="17322" y="0"/>
                </a:lnTo>
                <a:close/>
              </a:path>
              <a:path w="77469" h="78740">
                <a:moveTo>
                  <a:pt x="77101" y="0"/>
                </a:moveTo>
                <a:lnTo>
                  <a:pt x="59994" y="0"/>
                </a:lnTo>
                <a:lnTo>
                  <a:pt x="25450" y="63068"/>
                </a:lnTo>
                <a:lnTo>
                  <a:pt x="41198" y="63068"/>
                </a:lnTo>
                <a:lnTo>
                  <a:pt x="771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bk object 44"/>
          <p:cNvSpPr/>
          <p:nvPr/>
        </p:nvSpPr>
        <p:spPr>
          <a:xfrm>
            <a:off x="1648455" y="590307"/>
            <a:ext cx="34290" cy="78740"/>
          </a:xfrm>
          <a:custGeom>
            <a:avLst/>
            <a:gdLst/>
            <a:ahLst/>
            <a:cxnLst/>
            <a:rect l="l" t="t" r="r" b="b"/>
            <a:pathLst>
              <a:path w="34289" h="78740">
                <a:moveTo>
                  <a:pt x="33997" y="0"/>
                </a:moveTo>
                <a:lnTo>
                  <a:pt x="16649" y="0"/>
                </a:lnTo>
                <a:lnTo>
                  <a:pt x="0" y="78638"/>
                </a:lnTo>
                <a:lnTo>
                  <a:pt x="17322" y="78638"/>
                </a:lnTo>
                <a:lnTo>
                  <a:pt x="33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bk object 45"/>
          <p:cNvSpPr/>
          <p:nvPr/>
        </p:nvSpPr>
        <p:spPr>
          <a:xfrm>
            <a:off x="1683432" y="588883"/>
            <a:ext cx="71120" cy="81915"/>
          </a:xfrm>
          <a:custGeom>
            <a:avLst/>
            <a:gdLst/>
            <a:ahLst/>
            <a:cxnLst/>
            <a:rect l="l" t="t" r="r" b="b"/>
            <a:pathLst>
              <a:path w="71119" h="81915">
                <a:moveTo>
                  <a:pt x="59449" y="0"/>
                </a:moveTo>
                <a:lnTo>
                  <a:pt x="53620" y="0"/>
                </a:lnTo>
                <a:lnTo>
                  <a:pt x="35940" y="2394"/>
                </a:lnTo>
                <a:lnTo>
                  <a:pt x="20138" y="9777"/>
                </a:lnTo>
                <a:lnTo>
                  <a:pt x="7748" y="22443"/>
                </a:lnTo>
                <a:lnTo>
                  <a:pt x="305" y="40690"/>
                </a:lnTo>
                <a:lnTo>
                  <a:pt x="0" y="58944"/>
                </a:lnTo>
                <a:lnTo>
                  <a:pt x="6993" y="71637"/>
                </a:lnTo>
                <a:lnTo>
                  <a:pt x="19638" y="79049"/>
                </a:lnTo>
                <a:lnTo>
                  <a:pt x="36284" y="81457"/>
                </a:lnTo>
                <a:lnTo>
                  <a:pt x="42977" y="81457"/>
                </a:lnTo>
                <a:lnTo>
                  <a:pt x="49378" y="80721"/>
                </a:lnTo>
                <a:lnTo>
                  <a:pt x="55728" y="79743"/>
                </a:lnTo>
                <a:lnTo>
                  <a:pt x="59126" y="68973"/>
                </a:lnTo>
                <a:lnTo>
                  <a:pt x="38913" y="68973"/>
                </a:lnTo>
                <a:lnTo>
                  <a:pt x="28524" y="67053"/>
                </a:lnTo>
                <a:lnTo>
                  <a:pt x="21229" y="61494"/>
                </a:lnTo>
                <a:lnTo>
                  <a:pt x="17571" y="52605"/>
                </a:lnTo>
                <a:lnTo>
                  <a:pt x="18098" y="40690"/>
                </a:lnTo>
                <a:lnTo>
                  <a:pt x="22582" y="28786"/>
                </a:lnTo>
                <a:lnTo>
                  <a:pt x="29995" y="19932"/>
                </a:lnTo>
                <a:lnTo>
                  <a:pt x="39651" y="14412"/>
                </a:lnTo>
                <a:lnTo>
                  <a:pt x="50864" y="12509"/>
                </a:lnTo>
                <a:lnTo>
                  <a:pt x="69585" y="12509"/>
                </a:lnTo>
                <a:lnTo>
                  <a:pt x="70841" y="1752"/>
                </a:lnTo>
                <a:lnTo>
                  <a:pt x="65253" y="787"/>
                </a:lnTo>
                <a:lnTo>
                  <a:pt x="59449" y="0"/>
                </a:lnTo>
                <a:close/>
              </a:path>
              <a:path w="71119" h="81915">
                <a:moveTo>
                  <a:pt x="59995" y="66217"/>
                </a:moveTo>
                <a:lnTo>
                  <a:pt x="53734" y="67767"/>
                </a:lnTo>
                <a:lnTo>
                  <a:pt x="47130" y="68973"/>
                </a:lnTo>
                <a:lnTo>
                  <a:pt x="59126" y="68973"/>
                </a:lnTo>
                <a:lnTo>
                  <a:pt x="59995" y="66217"/>
                </a:lnTo>
                <a:close/>
              </a:path>
              <a:path w="71119" h="81915">
                <a:moveTo>
                  <a:pt x="69585" y="12509"/>
                </a:moveTo>
                <a:lnTo>
                  <a:pt x="58878" y="12509"/>
                </a:lnTo>
                <a:lnTo>
                  <a:pt x="64351" y="13601"/>
                </a:lnTo>
                <a:lnTo>
                  <a:pt x="69292" y="15024"/>
                </a:lnTo>
                <a:lnTo>
                  <a:pt x="69585" y="125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bk object 46"/>
          <p:cNvSpPr/>
          <p:nvPr/>
        </p:nvSpPr>
        <p:spPr>
          <a:xfrm>
            <a:off x="1751511" y="590306"/>
            <a:ext cx="74295" cy="78740"/>
          </a:xfrm>
          <a:custGeom>
            <a:avLst/>
            <a:gdLst/>
            <a:ahLst/>
            <a:cxnLst/>
            <a:rect l="l" t="t" r="r" b="b"/>
            <a:pathLst>
              <a:path w="74294" h="78740">
                <a:moveTo>
                  <a:pt x="73698" y="0"/>
                </a:moveTo>
                <a:lnTo>
                  <a:pt x="16764" y="0"/>
                </a:lnTo>
                <a:lnTo>
                  <a:pt x="0" y="78638"/>
                </a:lnTo>
                <a:lnTo>
                  <a:pt x="57035" y="78638"/>
                </a:lnTo>
                <a:lnTo>
                  <a:pt x="59664" y="66141"/>
                </a:lnTo>
                <a:lnTo>
                  <a:pt x="20078" y="66141"/>
                </a:lnTo>
                <a:lnTo>
                  <a:pt x="24574" y="44615"/>
                </a:lnTo>
                <a:lnTo>
                  <a:pt x="59118" y="44615"/>
                </a:lnTo>
                <a:lnTo>
                  <a:pt x="61633" y="32994"/>
                </a:lnTo>
                <a:lnTo>
                  <a:pt x="27101" y="32994"/>
                </a:lnTo>
                <a:lnTo>
                  <a:pt x="31483" y="12496"/>
                </a:lnTo>
                <a:lnTo>
                  <a:pt x="71069" y="12496"/>
                </a:lnTo>
                <a:lnTo>
                  <a:pt x="73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bk object 47"/>
          <p:cNvSpPr/>
          <p:nvPr/>
        </p:nvSpPr>
        <p:spPr>
          <a:xfrm>
            <a:off x="937615" y="564102"/>
            <a:ext cx="2453640" cy="0"/>
          </a:xfrm>
          <a:custGeom>
            <a:avLst/>
            <a:gdLst/>
            <a:ahLst/>
            <a:cxnLst/>
            <a:rect l="l" t="t" r="r" b="b"/>
            <a:pathLst>
              <a:path w="2453640">
                <a:moveTo>
                  <a:pt x="0" y="0"/>
                </a:moveTo>
                <a:lnTo>
                  <a:pt x="2453284" y="0"/>
                </a:lnTo>
              </a:path>
            </a:pathLst>
          </a:custGeom>
          <a:ln w="58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bk object 48"/>
          <p:cNvSpPr/>
          <p:nvPr/>
        </p:nvSpPr>
        <p:spPr>
          <a:xfrm>
            <a:off x="0" y="4850425"/>
            <a:ext cx="8229600" cy="808990"/>
          </a:xfrm>
          <a:custGeom>
            <a:avLst/>
            <a:gdLst/>
            <a:ahLst/>
            <a:cxnLst/>
            <a:rect l="l" t="t" r="r" b="b"/>
            <a:pathLst>
              <a:path w="8229600" h="808989">
                <a:moveTo>
                  <a:pt x="8229600" y="0"/>
                </a:moveTo>
                <a:lnTo>
                  <a:pt x="0" y="742890"/>
                </a:lnTo>
                <a:lnTo>
                  <a:pt x="0" y="808376"/>
                </a:lnTo>
                <a:lnTo>
                  <a:pt x="8229600" y="65486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bk object 49"/>
          <p:cNvSpPr/>
          <p:nvPr/>
        </p:nvSpPr>
        <p:spPr>
          <a:xfrm>
            <a:off x="0" y="4852180"/>
            <a:ext cx="6597015" cy="664845"/>
          </a:xfrm>
          <a:custGeom>
            <a:avLst/>
            <a:gdLst/>
            <a:ahLst/>
            <a:cxnLst/>
            <a:rect l="l" t="t" r="r" b="b"/>
            <a:pathLst>
              <a:path w="6597015" h="664845">
                <a:moveTo>
                  <a:pt x="6561163" y="0"/>
                </a:moveTo>
                <a:lnTo>
                  <a:pt x="0" y="599165"/>
                </a:lnTo>
                <a:lnTo>
                  <a:pt x="0" y="664533"/>
                </a:lnTo>
                <a:lnTo>
                  <a:pt x="6567855" y="64757"/>
                </a:lnTo>
                <a:lnTo>
                  <a:pt x="6578154" y="61924"/>
                </a:lnTo>
                <a:lnTo>
                  <a:pt x="6586791" y="56094"/>
                </a:lnTo>
                <a:lnTo>
                  <a:pt x="6593151" y="47842"/>
                </a:lnTo>
                <a:lnTo>
                  <a:pt x="6596621" y="37744"/>
                </a:lnTo>
                <a:lnTo>
                  <a:pt x="6595578" y="22592"/>
                </a:lnTo>
                <a:lnTo>
                  <a:pt x="6588236" y="10090"/>
                </a:lnTo>
                <a:lnTo>
                  <a:pt x="6576222" y="1979"/>
                </a:lnTo>
                <a:lnTo>
                  <a:pt x="65611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0" name="bk object 50"/>
          <p:cNvSpPr/>
          <p:nvPr/>
        </p:nvSpPr>
        <p:spPr>
          <a:xfrm>
            <a:off x="6678431" y="4791694"/>
            <a:ext cx="508634" cy="111760"/>
          </a:xfrm>
          <a:custGeom>
            <a:avLst/>
            <a:gdLst/>
            <a:ahLst/>
            <a:cxnLst/>
            <a:rect l="l" t="t" r="r" b="b"/>
            <a:pathLst>
              <a:path w="508634" h="111760">
                <a:moveTo>
                  <a:pt x="472643" y="0"/>
                </a:moveTo>
                <a:lnTo>
                  <a:pt x="28752" y="46443"/>
                </a:lnTo>
                <a:lnTo>
                  <a:pt x="0" y="73456"/>
                </a:lnTo>
                <a:lnTo>
                  <a:pt x="1032" y="88607"/>
                </a:lnTo>
                <a:lnTo>
                  <a:pt x="8374" y="101106"/>
                </a:lnTo>
                <a:lnTo>
                  <a:pt x="20390" y="109216"/>
                </a:lnTo>
                <a:lnTo>
                  <a:pt x="35445" y="111201"/>
                </a:lnTo>
                <a:lnTo>
                  <a:pt x="479336" y="64757"/>
                </a:lnTo>
                <a:lnTo>
                  <a:pt x="489642" y="61924"/>
                </a:lnTo>
                <a:lnTo>
                  <a:pt x="498281" y="56094"/>
                </a:lnTo>
                <a:lnTo>
                  <a:pt x="504639" y="47842"/>
                </a:lnTo>
                <a:lnTo>
                  <a:pt x="508101" y="37744"/>
                </a:lnTo>
                <a:lnTo>
                  <a:pt x="507063" y="22586"/>
                </a:lnTo>
                <a:lnTo>
                  <a:pt x="499721" y="10085"/>
                </a:lnTo>
                <a:lnTo>
                  <a:pt x="487704" y="1977"/>
                </a:lnTo>
                <a:lnTo>
                  <a:pt x="4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4268" y="186207"/>
            <a:ext cx="7281062" cy="548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480" y="1367028"/>
            <a:ext cx="7406640" cy="3922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98064" y="5527548"/>
            <a:ext cx="2633472" cy="297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11480" y="5527548"/>
            <a:ext cx="1892808" cy="297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925312" y="5527548"/>
            <a:ext cx="1892808" cy="297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IMNortheastArea@usps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90736" y="5115161"/>
            <a:ext cx="2623185" cy="624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Please</a:t>
            </a:r>
            <a:r>
              <a:rPr sz="700" spc="-95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Recycle.</a:t>
            </a:r>
            <a:endParaRPr sz="700" dirty="0">
              <a:latin typeface="Tahoma"/>
              <a:cs typeface="Tahoma"/>
            </a:endParaRPr>
          </a:p>
          <a:p>
            <a:pPr marL="252095" marR="5080" indent="-142240" algn="r">
              <a:lnSpc>
                <a:spcPct val="100000"/>
              </a:lnSpc>
              <a:spcBef>
                <a:spcPts val="600"/>
              </a:spcBef>
            </a:pPr>
            <a:r>
              <a:rPr sz="700" spc="-5" dirty="0">
                <a:solidFill>
                  <a:srgbClr val="E6E6E6"/>
                </a:solidFill>
                <a:latin typeface="Tahoma"/>
                <a:cs typeface="Tahoma"/>
              </a:rPr>
              <a:t>©2018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United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States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Postal </a:t>
            </a:r>
            <a:r>
              <a:rPr sz="700" spc="-15" dirty="0">
                <a:solidFill>
                  <a:srgbClr val="E6E6E6"/>
                </a:solidFill>
                <a:latin typeface="Tahoma"/>
                <a:cs typeface="Tahoma"/>
              </a:rPr>
              <a:t>Service®. </a:t>
            </a:r>
            <a:r>
              <a:rPr sz="700" spc="50" dirty="0">
                <a:solidFill>
                  <a:srgbClr val="E6E6E6"/>
                </a:solidFill>
                <a:latin typeface="Tahoma"/>
                <a:cs typeface="Tahoma"/>
              </a:rPr>
              <a:t>All</a:t>
            </a:r>
            <a:r>
              <a:rPr sz="700" spc="-13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Rights</a:t>
            </a:r>
            <a:r>
              <a:rPr sz="700" spc="-5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35" dirty="0">
                <a:solidFill>
                  <a:srgbClr val="E6E6E6"/>
                </a:solidFill>
                <a:latin typeface="Tahoma"/>
                <a:cs typeface="Tahoma"/>
              </a:rPr>
              <a:t>Reserved. </a:t>
            </a:r>
            <a:r>
              <a:rPr sz="700" spc="2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35" dirty="0">
                <a:solidFill>
                  <a:srgbClr val="E6E6E6"/>
                </a:solidFill>
                <a:latin typeface="Tahoma"/>
                <a:cs typeface="Tahoma"/>
              </a:rPr>
              <a:t>The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Eagle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70" dirty="0">
                <a:solidFill>
                  <a:srgbClr val="E6E6E6"/>
                </a:solidFill>
                <a:latin typeface="Tahoma"/>
                <a:cs typeface="Tahoma"/>
              </a:rPr>
              <a:t>Logo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25" dirty="0">
                <a:solidFill>
                  <a:srgbClr val="E6E6E6"/>
                </a:solidFill>
                <a:latin typeface="Tahoma"/>
                <a:cs typeface="Tahoma"/>
              </a:rPr>
              <a:t>is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55" dirty="0">
                <a:solidFill>
                  <a:srgbClr val="E6E6E6"/>
                </a:solidFill>
                <a:latin typeface="Tahoma"/>
                <a:cs typeface="Tahoma"/>
              </a:rPr>
              <a:t>among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the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50" dirty="0">
                <a:solidFill>
                  <a:srgbClr val="E6E6E6"/>
                </a:solidFill>
                <a:latin typeface="Tahoma"/>
                <a:cs typeface="Tahoma"/>
              </a:rPr>
              <a:t>many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trademarks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of</a:t>
            </a:r>
            <a:r>
              <a:rPr sz="700" spc="-1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the</a:t>
            </a:r>
            <a:endParaRPr sz="700" dirty="0">
              <a:latin typeface="Tahoma"/>
              <a:cs typeface="Tahoma"/>
            </a:endParaRPr>
          </a:p>
          <a:p>
            <a:pPr marL="12700" marR="5080" indent="336550" algn="r">
              <a:lnSpc>
                <a:spcPct val="100000"/>
              </a:lnSpc>
            </a:pPr>
            <a:r>
              <a:rPr sz="700" spc="5" dirty="0">
                <a:solidFill>
                  <a:srgbClr val="E6E6E6"/>
                </a:solidFill>
                <a:latin typeface="Tahoma"/>
                <a:cs typeface="Tahoma"/>
              </a:rPr>
              <a:t>U.S.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Postal </a:t>
            </a:r>
            <a:r>
              <a:rPr sz="700" spc="-15" dirty="0">
                <a:solidFill>
                  <a:srgbClr val="E6E6E6"/>
                </a:solidFill>
                <a:latin typeface="Tahoma"/>
                <a:cs typeface="Tahoma"/>
              </a:rPr>
              <a:t>Service®. </a:t>
            </a:r>
            <a:r>
              <a:rPr sz="700" spc="50" dirty="0">
                <a:solidFill>
                  <a:srgbClr val="E6E6E6"/>
                </a:solidFill>
                <a:latin typeface="Tahoma"/>
                <a:cs typeface="Tahoma"/>
              </a:rPr>
              <a:t>Privacy </a:t>
            </a:r>
            <a:r>
              <a:rPr sz="700" spc="35" dirty="0">
                <a:solidFill>
                  <a:srgbClr val="E6E6E6"/>
                </a:solidFill>
                <a:latin typeface="Tahoma"/>
                <a:cs typeface="Tahoma"/>
              </a:rPr>
              <a:t>Notice:</a:t>
            </a:r>
            <a:r>
              <a:rPr sz="700" spc="-140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60" dirty="0">
                <a:solidFill>
                  <a:srgbClr val="E6E6E6"/>
                </a:solidFill>
                <a:latin typeface="Tahoma"/>
                <a:cs typeface="Tahoma"/>
              </a:rPr>
              <a:t>For</a:t>
            </a:r>
            <a:r>
              <a:rPr sz="700" spc="-15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information </a:t>
            </a:r>
            <a:r>
              <a:rPr sz="700" spc="25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regarding </a:t>
            </a:r>
            <a:r>
              <a:rPr sz="700" spc="40" dirty="0">
                <a:solidFill>
                  <a:srgbClr val="E6E6E6"/>
                </a:solidFill>
                <a:latin typeface="Tahoma"/>
                <a:cs typeface="Tahoma"/>
              </a:rPr>
              <a:t>our </a:t>
            </a:r>
            <a:r>
              <a:rPr sz="700" spc="50" dirty="0">
                <a:solidFill>
                  <a:srgbClr val="E6E6E6"/>
                </a:solidFill>
                <a:latin typeface="Tahoma"/>
                <a:cs typeface="Tahoma"/>
              </a:rPr>
              <a:t>privacy</a:t>
            </a:r>
            <a:r>
              <a:rPr sz="700" spc="-135" dirty="0">
                <a:solidFill>
                  <a:srgbClr val="E6E6E6"/>
                </a:solidFill>
                <a:latin typeface="Tahoma"/>
                <a:cs typeface="Tahoma"/>
              </a:rPr>
              <a:t> </a:t>
            </a:r>
            <a:r>
              <a:rPr sz="700" spc="30" dirty="0">
                <a:solidFill>
                  <a:srgbClr val="E6E6E6"/>
                </a:solidFill>
                <a:latin typeface="Tahoma"/>
                <a:cs typeface="Tahoma"/>
              </a:rPr>
              <a:t>policies, visit </a:t>
            </a:r>
            <a:r>
              <a:rPr sz="700" spc="45" dirty="0">
                <a:solidFill>
                  <a:srgbClr val="E6E6E6"/>
                </a:solidFill>
                <a:latin typeface="Tahoma"/>
                <a:cs typeface="Tahoma"/>
              </a:rPr>
              <a:t>usps.com/privacypolicy</a:t>
            </a:r>
            <a:endParaRPr sz="700" dirty="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57400" y="670340"/>
            <a:ext cx="4508721" cy="686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685800" y="2819400"/>
            <a:ext cx="6875166" cy="210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>
              <a:lnSpc>
                <a:spcPct val="100000"/>
              </a:lnSpc>
            </a:pPr>
            <a:r>
              <a:rPr lang="en-US" sz="1900" b="1" spc="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United States Postal Service </a:t>
            </a:r>
          </a:p>
          <a:p>
            <a:pPr marL="17145">
              <a:lnSpc>
                <a:spcPct val="100000"/>
              </a:lnSpc>
            </a:pPr>
            <a:r>
              <a:rPr lang="en-US" sz="1900" b="1" spc="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Northeast Area - Areas Inspiring Mail Meeting</a:t>
            </a:r>
          </a:p>
          <a:p>
            <a:pPr marL="17145">
              <a:lnSpc>
                <a:spcPct val="100000"/>
              </a:lnSpc>
            </a:pPr>
            <a:endParaRPr lang="en-US" sz="1900" b="1" spc="5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">
              <a:lnSpc>
                <a:spcPct val="100000"/>
              </a:lnSpc>
            </a:pPr>
            <a:r>
              <a:rPr sz="1900" b="1" spc="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When:</a:t>
            </a:r>
            <a:r>
              <a:rPr lang="en-US" sz="1900" b="1" spc="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</a:t>
            </a:r>
            <a:r>
              <a:rPr sz="1700" b="1" spc="-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r>
              <a:rPr sz="1700" b="1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14,</a:t>
            </a:r>
            <a:r>
              <a:rPr sz="1700" b="1" spc="-8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en-US" sz="1700" b="1" spc="-5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">
              <a:lnSpc>
                <a:spcPct val="100000"/>
              </a:lnSpc>
            </a:pPr>
            <a:r>
              <a:rPr lang="en-US" sz="2000" b="1" spc="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Where: 	</a:t>
            </a:r>
            <a:r>
              <a:rPr sz="1700" b="1" spc="-5" dirty="0" smtClean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</a:t>
            </a:r>
            <a:r>
              <a:rPr sz="1700" b="1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FARLEY POST</a:t>
            </a:r>
            <a:r>
              <a:rPr sz="1700" b="1" spc="-95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en-US" sz="1700" b="1" spc="-5" dirty="0" smtClean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sz="1700" b="1" spc="-5" dirty="0" smtClean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 </a:t>
            </a:r>
            <a:r>
              <a:rPr sz="1700" b="1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 </a:t>
            </a:r>
            <a:r>
              <a:rPr sz="1700" b="1" spc="-5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33RD </a:t>
            </a:r>
            <a:r>
              <a:rPr sz="1700" b="1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STREET </a:t>
            </a:r>
            <a:r>
              <a:rPr sz="1700" b="1" spc="-5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sz="1700" b="1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YORK </a:t>
            </a:r>
            <a:r>
              <a:rPr sz="1700" b="1" spc="-5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sz="1700" b="1" spc="-65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 smtClean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YORK</a:t>
            </a:r>
            <a:endParaRPr lang="en-US" sz="1700" b="1" dirty="0" smtClean="0">
              <a:solidFill>
                <a:srgbClr val="FFFF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en-US" sz="1600" b="1" spc="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8:30 AM to 1:30 PM 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982" y="1356909"/>
            <a:ext cx="4508047" cy="131009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598204" y="-56444"/>
            <a:ext cx="50503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Don’t Miss it! </a:t>
            </a:r>
            <a:r>
              <a:rPr lang="en-US" sz="3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You’re Invited!</a:t>
            </a:r>
            <a:endParaRPr lang="en-US" sz="3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86207"/>
            <a:ext cx="7848600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98950">
              <a:lnSpc>
                <a:spcPct val="100000"/>
              </a:lnSpc>
            </a:pPr>
            <a:r>
              <a:rPr sz="28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8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sz="2800" spc="175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800" spc="17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INVITED</a:t>
            </a:r>
            <a:r>
              <a:rPr lang="en-U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!     	Limited Seating		</a:t>
            </a:r>
            <a:endParaRPr sz="1000" spc="13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3814" y="3591712"/>
            <a:ext cx="802640" cy="802640"/>
          </a:xfrm>
          <a:custGeom>
            <a:avLst/>
            <a:gdLst/>
            <a:ahLst/>
            <a:cxnLst/>
            <a:rect l="l" t="t" r="r" b="b"/>
            <a:pathLst>
              <a:path w="802639" h="802639">
                <a:moveTo>
                  <a:pt x="802220" y="401104"/>
                </a:moveTo>
                <a:lnTo>
                  <a:pt x="799522" y="354326"/>
                </a:lnTo>
                <a:lnTo>
                  <a:pt x="791626" y="309133"/>
                </a:lnTo>
                <a:lnTo>
                  <a:pt x="778835" y="265827"/>
                </a:lnTo>
                <a:lnTo>
                  <a:pt x="761450" y="224707"/>
                </a:lnTo>
                <a:lnTo>
                  <a:pt x="739771" y="186075"/>
                </a:lnTo>
                <a:lnTo>
                  <a:pt x="714099" y="150232"/>
                </a:lnTo>
                <a:lnTo>
                  <a:pt x="684736" y="117479"/>
                </a:lnTo>
                <a:lnTo>
                  <a:pt x="651982" y="88117"/>
                </a:lnTo>
                <a:lnTo>
                  <a:pt x="616139" y="62446"/>
                </a:lnTo>
                <a:lnTo>
                  <a:pt x="577507" y="40768"/>
                </a:lnTo>
                <a:lnTo>
                  <a:pt x="536388" y="23383"/>
                </a:lnTo>
                <a:lnTo>
                  <a:pt x="493083" y="10593"/>
                </a:lnTo>
                <a:lnTo>
                  <a:pt x="447892" y="2698"/>
                </a:lnTo>
                <a:lnTo>
                  <a:pt x="401116" y="0"/>
                </a:lnTo>
                <a:lnTo>
                  <a:pt x="354338" y="2698"/>
                </a:lnTo>
                <a:lnTo>
                  <a:pt x="309145" y="10593"/>
                </a:lnTo>
                <a:lnTo>
                  <a:pt x="265838" y="23383"/>
                </a:lnTo>
                <a:lnTo>
                  <a:pt x="224717" y="40768"/>
                </a:lnTo>
                <a:lnTo>
                  <a:pt x="186084" y="62446"/>
                </a:lnTo>
                <a:lnTo>
                  <a:pt x="150240" y="88117"/>
                </a:lnTo>
                <a:lnTo>
                  <a:pt x="117486" y="117479"/>
                </a:lnTo>
                <a:lnTo>
                  <a:pt x="88122" y="150232"/>
                </a:lnTo>
                <a:lnTo>
                  <a:pt x="62450" y="186075"/>
                </a:lnTo>
                <a:lnTo>
                  <a:pt x="40770" y="224707"/>
                </a:lnTo>
                <a:lnTo>
                  <a:pt x="23385" y="265827"/>
                </a:lnTo>
                <a:lnTo>
                  <a:pt x="10594" y="309133"/>
                </a:lnTo>
                <a:lnTo>
                  <a:pt x="2698" y="354326"/>
                </a:lnTo>
                <a:lnTo>
                  <a:pt x="0" y="401104"/>
                </a:lnTo>
                <a:lnTo>
                  <a:pt x="2698" y="447881"/>
                </a:lnTo>
                <a:lnTo>
                  <a:pt x="10594" y="493074"/>
                </a:lnTo>
                <a:lnTo>
                  <a:pt x="23385" y="536380"/>
                </a:lnTo>
                <a:lnTo>
                  <a:pt x="40770" y="577500"/>
                </a:lnTo>
                <a:lnTo>
                  <a:pt x="62450" y="616132"/>
                </a:lnTo>
                <a:lnTo>
                  <a:pt x="88122" y="651975"/>
                </a:lnTo>
                <a:lnTo>
                  <a:pt x="117486" y="684728"/>
                </a:lnTo>
                <a:lnTo>
                  <a:pt x="150240" y="714090"/>
                </a:lnTo>
                <a:lnTo>
                  <a:pt x="186084" y="739761"/>
                </a:lnTo>
                <a:lnTo>
                  <a:pt x="224717" y="761439"/>
                </a:lnTo>
                <a:lnTo>
                  <a:pt x="265838" y="778824"/>
                </a:lnTo>
                <a:lnTo>
                  <a:pt x="309145" y="791614"/>
                </a:lnTo>
                <a:lnTo>
                  <a:pt x="354338" y="799509"/>
                </a:lnTo>
                <a:lnTo>
                  <a:pt x="401116" y="802208"/>
                </a:lnTo>
                <a:lnTo>
                  <a:pt x="447892" y="799509"/>
                </a:lnTo>
                <a:lnTo>
                  <a:pt x="493083" y="791614"/>
                </a:lnTo>
                <a:lnTo>
                  <a:pt x="536388" y="778824"/>
                </a:lnTo>
                <a:lnTo>
                  <a:pt x="577507" y="761439"/>
                </a:lnTo>
                <a:lnTo>
                  <a:pt x="616139" y="739761"/>
                </a:lnTo>
                <a:lnTo>
                  <a:pt x="651982" y="714090"/>
                </a:lnTo>
                <a:lnTo>
                  <a:pt x="684736" y="684728"/>
                </a:lnTo>
                <a:lnTo>
                  <a:pt x="714099" y="651975"/>
                </a:lnTo>
                <a:lnTo>
                  <a:pt x="739771" y="616132"/>
                </a:lnTo>
                <a:lnTo>
                  <a:pt x="761450" y="577500"/>
                </a:lnTo>
                <a:lnTo>
                  <a:pt x="778835" y="536380"/>
                </a:lnTo>
                <a:lnTo>
                  <a:pt x="791626" y="493074"/>
                </a:lnTo>
                <a:lnTo>
                  <a:pt x="799522" y="447881"/>
                </a:lnTo>
                <a:lnTo>
                  <a:pt x="802220" y="401104"/>
                </a:lnTo>
                <a:close/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304925" y="3992816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372" y="0"/>
                </a:lnTo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304925" y="3792258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200558"/>
                </a:moveTo>
                <a:lnTo>
                  <a:pt x="0" y="0"/>
                </a:lnTo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641853" y="3960729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0" y="64173"/>
                </a:moveTo>
                <a:lnTo>
                  <a:pt x="64185" y="64173"/>
                </a:lnTo>
                <a:lnTo>
                  <a:pt x="64185" y="0"/>
                </a:lnTo>
                <a:lnTo>
                  <a:pt x="0" y="0"/>
                </a:lnTo>
                <a:lnTo>
                  <a:pt x="0" y="641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43168" y="3709196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0" y="45377"/>
                </a:moveTo>
                <a:lnTo>
                  <a:pt x="45377" y="0"/>
                </a:lnTo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272838" y="3591714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0" y="64173"/>
                </a:moveTo>
                <a:lnTo>
                  <a:pt x="64173" y="64173"/>
                </a:lnTo>
                <a:lnTo>
                  <a:pt x="64173" y="0"/>
                </a:lnTo>
                <a:lnTo>
                  <a:pt x="0" y="0"/>
                </a:lnTo>
                <a:lnTo>
                  <a:pt x="0" y="641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021304" y="3709196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45377" y="45377"/>
                </a:moveTo>
                <a:lnTo>
                  <a:pt x="0" y="0"/>
                </a:lnTo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903810" y="3960729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0" y="64173"/>
                </a:moveTo>
                <a:lnTo>
                  <a:pt x="64185" y="64173"/>
                </a:lnTo>
                <a:lnTo>
                  <a:pt x="64185" y="0"/>
                </a:lnTo>
                <a:lnTo>
                  <a:pt x="0" y="0"/>
                </a:lnTo>
                <a:lnTo>
                  <a:pt x="0" y="641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021304" y="4231065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45377" y="0"/>
                </a:moveTo>
                <a:lnTo>
                  <a:pt x="0" y="45377"/>
                </a:lnTo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272838" y="4329751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0" y="64173"/>
                </a:moveTo>
                <a:lnTo>
                  <a:pt x="64173" y="64173"/>
                </a:lnTo>
                <a:lnTo>
                  <a:pt x="64173" y="0"/>
                </a:lnTo>
                <a:lnTo>
                  <a:pt x="0" y="0"/>
                </a:lnTo>
                <a:lnTo>
                  <a:pt x="0" y="641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543168" y="4231065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0" y="0"/>
                </a:moveTo>
                <a:lnTo>
                  <a:pt x="45377" y="45377"/>
                </a:lnTo>
              </a:path>
            </a:pathLst>
          </a:custGeom>
          <a:ln w="641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4559374" y="1143000"/>
            <a:ext cx="4053711" cy="5955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 smtClean="0">
                <a:solidFill>
                  <a:srgbClr val="FFFFFC"/>
                </a:solidFill>
                <a:latin typeface="Arial"/>
                <a:cs typeface="Arial"/>
              </a:rPr>
              <a:t>Areas Inspiring Mail Agenda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8:30 AM	Registration – Coffee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9:00 AM	Welcome</a:t>
            </a: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	NEA Industry Co-Chairs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9:05 AM 	U.S.P.S Northeast Area Service and Peak 	Season Update</a:t>
            </a: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	Edward F. Phelan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10:05AM	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Mail 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Entry Payment Technology 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Update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r>
              <a:rPr lang="en-US" sz="10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r>
              <a:rPr lang="en-US" sz="1000" b="1" dirty="0" err="1" smtClean="0">
                <a:solidFill>
                  <a:srgbClr val="FFFFFC"/>
                </a:solidFill>
                <a:latin typeface="Arial"/>
                <a:cs typeface="Arial"/>
              </a:rPr>
              <a:t>Pritha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 </a:t>
            </a:r>
            <a:r>
              <a:rPr lang="en-US" sz="1000" b="1" dirty="0" err="1" smtClean="0">
                <a:solidFill>
                  <a:srgbClr val="FFFFFC"/>
                </a:solidFill>
                <a:latin typeface="Arial"/>
                <a:cs typeface="Arial"/>
              </a:rPr>
              <a:t>Mehra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 </a:t>
            </a:r>
            <a:r>
              <a:rPr lang="en-US" sz="10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10:45 AM 	Break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11:00 AM  	Postal Pricing and Costing Update</a:t>
            </a:r>
          </a:p>
          <a:p>
            <a:pPr marL="12700">
              <a:lnSpc>
                <a:spcPct val="100000"/>
              </a:lnSpc>
            </a:pPr>
            <a:r>
              <a:rPr lang="en-US" sz="10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Sharon D. Owens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11:45 AM 	U.S.P.S Brand Marketing Update	</a:t>
            </a:r>
          </a:p>
          <a:p>
            <a:pPr marL="12700">
              <a:lnSpc>
                <a:spcPct val="100000"/>
              </a:lnSpc>
            </a:pPr>
            <a:r>
              <a:rPr lang="en-US" sz="10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Christopher J. Karpenko 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12:30 PM	Legislative Update </a:t>
            </a:r>
          </a:p>
          <a:p>
            <a:pPr marL="12700">
              <a:lnSpc>
                <a:spcPct val="100000"/>
              </a:lnSpc>
            </a:pPr>
            <a:r>
              <a:rPr lang="en-US" sz="10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Mail Hub, Managing Director</a:t>
            </a:r>
          </a:p>
          <a:p>
            <a:pPr marL="12700">
              <a:lnSpc>
                <a:spcPct val="100000"/>
              </a:lnSpc>
            </a:pPr>
            <a:r>
              <a:rPr lang="en-US" sz="10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Leo Raymond </a:t>
            </a:r>
          </a:p>
          <a:p>
            <a:pPr marL="12700">
              <a:lnSpc>
                <a:spcPct val="100000"/>
              </a:lnSpc>
            </a:pPr>
            <a:endParaRPr lang="en-US" sz="10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000" b="1" dirty="0" smtClean="0">
                <a:solidFill>
                  <a:srgbClr val="FFFFFC"/>
                </a:solidFill>
                <a:latin typeface="Arial"/>
                <a:cs typeface="Arial"/>
              </a:rPr>
              <a:t>1:15	 Lunch </a:t>
            </a:r>
          </a:p>
          <a:p>
            <a:pPr marL="12700">
              <a:lnSpc>
                <a:spcPct val="100000"/>
              </a:lnSpc>
            </a:pP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1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1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100" b="1" dirty="0" smtClean="0">
                <a:solidFill>
                  <a:srgbClr val="FFFFFC"/>
                </a:solidFill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</a:pP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100" b="1" dirty="0" smtClean="0">
                <a:solidFill>
                  <a:srgbClr val="FFFFFC"/>
                </a:solidFill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</a:pP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100" b="1" dirty="0">
                <a:solidFill>
                  <a:srgbClr val="FFFFFC"/>
                </a:solidFill>
                <a:latin typeface="Arial"/>
                <a:cs typeface="Arial"/>
              </a:rPr>
              <a:t>	</a:t>
            </a:r>
            <a:endParaRPr lang="en-US" sz="1100" b="1" dirty="0" smtClean="0">
              <a:solidFill>
                <a:srgbClr val="FFFFF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200" b="1" spc="6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6268" y="5728156"/>
            <a:ext cx="43474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b="1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-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spc="-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419600" y="5497324"/>
            <a:ext cx="36103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9285">
              <a:lnSpc>
                <a:spcPct val="100000"/>
              </a:lnSpc>
              <a:spcBef>
                <a:spcPts val="540"/>
              </a:spcBef>
            </a:pPr>
            <a:r>
              <a:rPr lang="en-US" sz="1600" u="sng" dirty="0" smtClean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AIMNortheastArea@usps.gov</a:t>
            </a:r>
            <a:endParaRPr lang="en-US" sz="1600" b="1" spc="1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96053" y="5472872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Register now at: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75" y="-13447"/>
            <a:ext cx="166420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7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81</Words>
  <Application>Microsoft Office PowerPoint</Application>
  <PresentationFormat>Custom</PresentationFormat>
  <Paragraphs>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Office Theme</vt:lpstr>
      <vt:lpstr>PowerPoint Presentation</vt:lpstr>
      <vt:lpstr>YOU'RE INVITED!      Limited Seating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18188_EDDM_NY Sunday Holiday EDDM_V3_3</dc:title>
  <dc:creator>Rooke, Leonard P - Windsor, CT</dc:creator>
  <cp:lastModifiedBy>Rooke, Leonard P - Windsor, CT</cp:lastModifiedBy>
  <cp:revision>30</cp:revision>
  <cp:lastPrinted>2018-10-11T12:27:45Z</cp:lastPrinted>
  <dcterms:created xsi:type="dcterms:W3CDTF">2018-10-09T16:52:06Z</dcterms:created>
  <dcterms:modified xsi:type="dcterms:W3CDTF">2018-10-16T17:34:37Z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2018-10-05T00:00:00Z</vt:filetime>
  </property>
  <property fmtid="{D5CDD505-2E9C-101B-9397-08002B2CF9AE}" pid="3" name="Creator">
    <vt:lpwstr>Adobe Illustrator CC 22.1 (Macintosh)</vt:lpwstr>
  </property>
  <property fmtid="{D5CDD505-2E9C-101B-9397-08002B2CF9AE}" pid="4" name="LastSaved">
    <vt:filetime>2018-10-09T00:00:00Z</vt:filetime>
  </property>
</Properties>
</file>